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99" r:id="rId2"/>
    <p:sldId id="329" r:id="rId3"/>
    <p:sldId id="330" r:id="rId4"/>
    <p:sldId id="331" r:id="rId5"/>
    <p:sldId id="332" r:id="rId6"/>
    <p:sldId id="333" r:id="rId7"/>
    <p:sldId id="334" r:id="rId8"/>
    <p:sldId id="323" r:id="rId9"/>
    <p:sldId id="335" r:id="rId10"/>
    <p:sldId id="336" r:id="rId11"/>
    <p:sldId id="338" r:id="rId12"/>
    <p:sldId id="324" r:id="rId13"/>
    <p:sldId id="325" r:id="rId14"/>
    <p:sldId id="326" r:id="rId15"/>
    <p:sldId id="327" r:id="rId16"/>
    <p:sldId id="328" r:id="rId17"/>
    <p:sldId id="337" r:id="rId18"/>
    <p:sldId id="322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D14427-BEE4-C070-238E-3678536121C4}" name="Maike Kaufman" initials="MK" userId="cc27fb8e41352eb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DECC"/>
    <a:srgbClr val="183A5A"/>
    <a:srgbClr val="EA4B2E"/>
    <a:srgbClr val="EF973A"/>
    <a:srgbClr val="ECF5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46" autoAdjust="0"/>
    <p:restoredTop sz="95914"/>
  </p:normalViewPr>
  <p:slideViewPr>
    <p:cSldViewPr snapToGrid="0" snapToObjects="1" showGuides="1">
      <p:cViewPr varScale="1">
        <p:scale>
          <a:sx n="73" d="100"/>
          <a:sy n="73" d="100"/>
        </p:scale>
        <p:origin x="232" y="1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>
        <p:scale>
          <a:sx n="150" d="100"/>
          <a:sy n="150" d="100"/>
        </p:scale>
        <p:origin x="144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365AA2A-CC89-135E-02FF-987DFD99E0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463137" y="288000"/>
            <a:ext cx="2971800" cy="288000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l">
              <a:defRPr sz="1200"/>
            </a:lvl1pPr>
          </a:lstStyle>
          <a:p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5CE928-D9CC-5AED-2A62-07B813D84D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434937" y="288000"/>
            <a:ext cx="2971800" cy="288000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r">
              <a:defRPr sz="1200"/>
            </a:lvl1pPr>
          </a:lstStyle>
          <a:p>
            <a:fld id="{EB80B7D2-2D54-427D-92F1-807CCAECC0DB}" type="datetimeFigureOut">
              <a:rPr lang="en-GB" sz="800" smtClean="0">
                <a:latin typeface="Arial" panose="020B0604020202020204" pitchFamily="34" charset="0"/>
                <a:cs typeface="Arial" panose="020B0604020202020204" pitchFamily="34" charset="0"/>
              </a:rPr>
              <a:t>23/10/2025</a:t>
            </a:fld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A4252A-3798-5AC5-D66C-30FCA7784C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463136" y="8541213"/>
            <a:ext cx="4975763" cy="2880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l">
              <a:defRPr sz="1200"/>
            </a:lvl1pPr>
          </a:lstStyle>
          <a:p>
            <a:r>
              <a:rPr lang="en-US" sz="800">
                <a:latin typeface="Arial" panose="020B0604020202020204" pitchFamily="34" charset="0"/>
                <a:cs typeface="Arial" panose="020B0604020202020204" pitchFamily="34" charset="0"/>
              </a:rPr>
              <a:t>Optional Title · Author · Affiliation · Month YYYY</a:t>
            </a:r>
            <a:endParaRPr lang="de-DE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A5F73A-FA73-79CD-AF21-4053124AFE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88281" y="8541213"/>
            <a:ext cx="718456" cy="2880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200"/>
            </a:lvl1pPr>
          </a:lstStyle>
          <a:p>
            <a:r>
              <a:rPr lang="en-GB" sz="80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45B1BE0F-3757-4A34-BCB3-EB212CDA98F1}" type="slidenum">
              <a:rPr lang="en-GB" sz="800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496311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85800" y="314787"/>
            <a:ext cx="2743200" cy="288000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l"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429000" y="314787"/>
            <a:ext cx="2743200" cy="288000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r"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E64081-9829-408F-AEDD-85944889AEEB}" type="datetimeFigureOut">
              <a:rPr lang="en-US" noProof="0" smtClean="0"/>
              <a:pPr/>
              <a:t>10/23/25</a:t>
            </a:fld>
            <a:endParaRPr lang="en-US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685799" y="8685213"/>
            <a:ext cx="4646221" cy="2880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l"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Optional Title · Author · Affiliation · Month </a:t>
            </a:r>
            <a:r>
              <a:rPr lang="en-US" dirty="0" err="1"/>
              <a:t>YYYY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486400" y="8685213"/>
            <a:ext cx="685800" cy="2880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Page </a:t>
            </a:r>
            <a:fld id="{6BCF8E83-74CF-4960-A0DB-C31534CB1FA7}" type="slidenum">
              <a:rPr lang="en-US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898280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lnSpc>
        <a:spcPct val="120000"/>
      </a:lnSpc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177800" indent="0" algn="l" defTabSz="914400" rtl="0" eaLnBrk="1" latinLnBrk="0" hangingPunct="1">
      <a:lnSpc>
        <a:spcPct val="120000"/>
      </a:lnSpc>
      <a:tabLst>
        <a:tab pos="177800" algn="l"/>
      </a:tabLst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266700" indent="-88900" algn="l" defTabSz="914400" rtl="0" eaLnBrk="1" latinLnBrk="0" hangingPunct="1">
      <a:lnSpc>
        <a:spcPct val="120000"/>
      </a:lnSpc>
      <a:buFont typeface="Arial" panose="020B0604020202020204" pitchFamily="34" charset="0"/>
      <a:buChar char="·"/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266700" indent="0" algn="l" defTabSz="914400" rtl="0" eaLnBrk="1" latinLnBrk="0" hangingPunct="1">
      <a:lnSpc>
        <a:spcPct val="120000"/>
      </a:lnSpc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66700" indent="0" algn="l" defTabSz="914400" rtl="0" eaLnBrk="1" latinLnBrk="0" hangingPunct="1">
      <a:lnSpc>
        <a:spcPct val="120000"/>
      </a:lnSpc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6DAD23-9214-4148-8877-F9FA4325C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1600" y="2112825"/>
            <a:ext cx="5554800" cy="1800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4500"/>
              </a:lnSpc>
              <a:defRPr sz="3600"/>
            </a:lvl1pPr>
          </a:lstStyle>
          <a:p>
            <a:r>
              <a:rPr lang="de-DE" noProof="0" dirty="0" err="1"/>
              <a:t>Mastertitelformat bearbeiten</a:t>
            </a:r>
            <a:endParaRPr lang="en-US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132CDF-3F34-B541-92D5-CD84A5B58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1600" y="4017600"/>
            <a:ext cx="5554800" cy="16557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26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dirty="0"/>
              <a:t>Master-Untertitelformat bearbeiten</a:t>
            </a:r>
            <a:endParaRPr lang="en-US" noProof="0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6F10B94-0B7E-6180-E083-BF1C54B23905}"/>
              </a:ext>
            </a:extLst>
          </p:cNvPr>
          <p:cNvGrpSpPr/>
          <p:nvPr userDrawn="1"/>
        </p:nvGrpSpPr>
        <p:grpSpPr>
          <a:xfrm>
            <a:off x="0" y="0"/>
            <a:ext cx="4035426" cy="6865938"/>
            <a:chOff x="0" y="0"/>
            <a:chExt cx="4035426" cy="68659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409119A3-911A-8A79-116C-E4B6B0F20C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1563" y="3617913"/>
              <a:ext cx="1693863" cy="938213"/>
            </a:xfrm>
            <a:custGeom>
              <a:avLst/>
              <a:gdLst>
                <a:gd name="T0" fmla="*/ 228 w 1776"/>
                <a:gd name="T1" fmla="*/ 0 h 984"/>
                <a:gd name="T2" fmla="*/ 228 w 1776"/>
                <a:gd name="T3" fmla="*/ 0 h 984"/>
                <a:gd name="T4" fmla="*/ 0 w 1776"/>
                <a:gd name="T5" fmla="*/ 984 h 984"/>
                <a:gd name="T6" fmla="*/ 1377 w 1776"/>
                <a:gd name="T7" fmla="*/ 984 h 984"/>
                <a:gd name="T8" fmla="*/ 1776 w 1776"/>
                <a:gd name="T9" fmla="*/ 0 h 984"/>
                <a:gd name="T10" fmla="*/ 228 w 1776"/>
                <a:gd name="T11" fmla="*/ 0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6" h="984">
                  <a:moveTo>
                    <a:pt x="228" y="0"/>
                  </a:moveTo>
                  <a:lnTo>
                    <a:pt x="228" y="0"/>
                  </a:lnTo>
                  <a:lnTo>
                    <a:pt x="0" y="984"/>
                  </a:lnTo>
                  <a:lnTo>
                    <a:pt x="1377" y="984"/>
                  </a:lnTo>
                  <a:lnTo>
                    <a:pt x="1776" y="0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B7B991-91F6-29E1-5601-BCADD1B8E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617913"/>
              <a:ext cx="1089025" cy="3248025"/>
            </a:xfrm>
            <a:custGeom>
              <a:avLst/>
              <a:gdLst>
                <a:gd name="T0" fmla="*/ 0 w 1142"/>
                <a:gd name="T1" fmla="*/ 0 h 3405"/>
                <a:gd name="T2" fmla="*/ 0 w 1142"/>
                <a:gd name="T3" fmla="*/ 0 h 3405"/>
                <a:gd name="T4" fmla="*/ 0 w 1142"/>
                <a:gd name="T5" fmla="*/ 3405 h 3405"/>
                <a:gd name="T6" fmla="*/ 0 w 1142"/>
                <a:gd name="T7" fmla="*/ 3405 h 3405"/>
                <a:gd name="T8" fmla="*/ 950 w 1142"/>
                <a:gd name="T9" fmla="*/ 3405 h 3405"/>
                <a:gd name="T10" fmla="*/ 1142 w 1142"/>
                <a:gd name="T11" fmla="*/ 0 h 3405"/>
                <a:gd name="T12" fmla="*/ 0 w 1142"/>
                <a:gd name="T13" fmla="*/ 0 h 3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2" h="3405">
                  <a:moveTo>
                    <a:pt x="0" y="0"/>
                  </a:moveTo>
                  <a:lnTo>
                    <a:pt x="0" y="0"/>
                  </a:lnTo>
                  <a:lnTo>
                    <a:pt x="0" y="3405"/>
                  </a:lnTo>
                  <a:lnTo>
                    <a:pt x="0" y="3405"/>
                  </a:lnTo>
                  <a:lnTo>
                    <a:pt x="950" y="3405"/>
                  </a:lnTo>
                  <a:lnTo>
                    <a:pt x="114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E4263C0-7503-6F66-4CFE-45E9016BC2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8163" y="5307013"/>
              <a:ext cx="1543050" cy="1558925"/>
            </a:xfrm>
            <a:custGeom>
              <a:avLst/>
              <a:gdLst>
                <a:gd name="T0" fmla="*/ 378 w 1618"/>
                <a:gd name="T1" fmla="*/ 0 h 1634"/>
                <a:gd name="T2" fmla="*/ 378 w 1618"/>
                <a:gd name="T3" fmla="*/ 0 h 1634"/>
                <a:gd name="T4" fmla="*/ 0 w 1618"/>
                <a:gd name="T5" fmla="*/ 1634 h 1634"/>
                <a:gd name="T6" fmla="*/ 955 w 1618"/>
                <a:gd name="T7" fmla="*/ 1634 h 1634"/>
                <a:gd name="T8" fmla="*/ 1618 w 1618"/>
                <a:gd name="T9" fmla="*/ 0 h 1634"/>
                <a:gd name="T10" fmla="*/ 378 w 1618"/>
                <a:gd name="T11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8" h="1634">
                  <a:moveTo>
                    <a:pt x="378" y="0"/>
                  </a:moveTo>
                  <a:lnTo>
                    <a:pt x="378" y="0"/>
                  </a:lnTo>
                  <a:lnTo>
                    <a:pt x="0" y="1634"/>
                  </a:lnTo>
                  <a:lnTo>
                    <a:pt x="955" y="1634"/>
                  </a:lnTo>
                  <a:lnTo>
                    <a:pt x="1618" y="0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E42337C-3C7D-AF8A-3F70-36A59341A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0"/>
              <a:ext cx="3101975" cy="1316038"/>
            </a:xfrm>
            <a:custGeom>
              <a:avLst/>
              <a:gdLst>
                <a:gd name="T0" fmla="*/ 1810 w 3254"/>
                <a:gd name="T1" fmla="*/ 0 h 1379"/>
                <a:gd name="T2" fmla="*/ 1810 w 3254"/>
                <a:gd name="T3" fmla="*/ 0 h 1379"/>
                <a:gd name="T4" fmla="*/ 1899 w 3254"/>
                <a:gd name="T5" fmla="*/ 388 h 1379"/>
                <a:gd name="T6" fmla="*/ 0 w 3254"/>
                <a:gd name="T7" fmla="*/ 388 h 1379"/>
                <a:gd name="T8" fmla="*/ 0 w 3254"/>
                <a:gd name="T9" fmla="*/ 842 h 1379"/>
                <a:gd name="T10" fmla="*/ 2004 w 3254"/>
                <a:gd name="T11" fmla="*/ 842 h 1379"/>
                <a:gd name="T12" fmla="*/ 2128 w 3254"/>
                <a:gd name="T13" fmla="*/ 1379 h 1379"/>
                <a:gd name="T14" fmla="*/ 3254 w 3254"/>
                <a:gd name="T15" fmla="*/ 1379 h 1379"/>
                <a:gd name="T16" fmla="*/ 2695 w 3254"/>
                <a:gd name="T17" fmla="*/ 0 h 1379"/>
                <a:gd name="T18" fmla="*/ 1810 w 3254"/>
                <a:gd name="T19" fmla="*/ 0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54" h="1379">
                  <a:moveTo>
                    <a:pt x="1810" y="0"/>
                  </a:moveTo>
                  <a:lnTo>
                    <a:pt x="1810" y="0"/>
                  </a:lnTo>
                  <a:lnTo>
                    <a:pt x="1899" y="388"/>
                  </a:lnTo>
                  <a:lnTo>
                    <a:pt x="0" y="388"/>
                  </a:lnTo>
                  <a:lnTo>
                    <a:pt x="0" y="842"/>
                  </a:lnTo>
                  <a:lnTo>
                    <a:pt x="2004" y="842"/>
                  </a:lnTo>
                  <a:lnTo>
                    <a:pt x="2128" y="1379"/>
                  </a:lnTo>
                  <a:lnTo>
                    <a:pt x="3254" y="1379"/>
                  </a:lnTo>
                  <a:lnTo>
                    <a:pt x="2695" y="0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36ED65F6-0E5D-F0B2-FB9D-A36BEA054C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2679700"/>
              <a:ext cx="2559050" cy="938213"/>
            </a:xfrm>
            <a:custGeom>
              <a:avLst/>
              <a:gdLst>
                <a:gd name="T0" fmla="*/ 0 w 2684"/>
                <a:gd name="T1" fmla="*/ 0 h 984"/>
                <a:gd name="T2" fmla="*/ 0 w 2684"/>
                <a:gd name="T3" fmla="*/ 0 h 984"/>
                <a:gd name="T4" fmla="*/ 0 w 2684"/>
                <a:gd name="T5" fmla="*/ 984 h 984"/>
                <a:gd name="T6" fmla="*/ 2684 w 2684"/>
                <a:gd name="T7" fmla="*/ 984 h 984"/>
                <a:gd name="T8" fmla="*/ 2457 w 2684"/>
                <a:gd name="T9" fmla="*/ 0 h 984"/>
                <a:gd name="T10" fmla="*/ 0 w 2684"/>
                <a:gd name="T11" fmla="*/ 0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4" h="984">
                  <a:moveTo>
                    <a:pt x="0" y="0"/>
                  </a:moveTo>
                  <a:lnTo>
                    <a:pt x="0" y="0"/>
                  </a:lnTo>
                  <a:lnTo>
                    <a:pt x="0" y="984"/>
                  </a:lnTo>
                  <a:lnTo>
                    <a:pt x="2684" y="984"/>
                  </a:lnTo>
                  <a:lnTo>
                    <a:pt x="24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A09CAF8-B1F1-E834-062C-D295421625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16038"/>
              <a:ext cx="2170113" cy="612775"/>
            </a:xfrm>
            <a:custGeom>
              <a:avLst/>
              <a:gdLst>
                <a:gd name="T0" fmla="*/ 0 w 2276"/>
                <a:gd name="T1" fmla="*/ 0 h 643"/>
                <a:gd name="T2" fmla="*/ 0 w 2276"/>
                <a:gd name="T3" fmla="*/ 0 h 643"/>
                <a:gd name="T4" fmla="*/ 0 w 2276"/>
                <a:gd name="T5" fmla="*/ 643 h 643"/>
                <a:gd name="T6" fmla="*/ 2276 w 2276"/>
                <a:gd name="T7" fmla="*/ 643 h 643"/>
                <a:gd name="T8" fmla="*/ 2128 w 2276"/>
                <a:gd name="T9" fmla="*/ 0 h 643"/>
                <a:gd name="T10" fmla="*/ 0 w 2276"/>
                <a:gd name="T11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76" h="643">
                  <a:moveTo>
                    <a:pt x="0" y="0"/>
                  </a:moveTo>
                  <a:lnTo>
                    <a:pt x="0" y="0"/>
                  </a:lnTo>
                  <a:lnTo>
                    <a:pt x="0" y="643"/>
                  </a:lnTo>
                  <a:lnTo>
                    <a:pt x="2276" y="643"/>
                  </a:lnTo>
                  <a:lnTo>
                    <a:pt x="21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3D4AEDF0-D3E7-D14C-84C2-3E86764E6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70113" y="1928813"/>
              <a:ext cx="1484313" cy="750888"/>
            </a:xfrm>
            <a:custGeom>
              <a:avLst/>
              <a:gdLst>
                <a:gd name="T0" fmla="*/ 1557 w 1557"/>
                <a:gd name="T1" fmla="*/ 787 h 787"/>
                <a:gd name="T2" fmla="*/ 1557 w 1557"/>
                <a:gd name="T3" fmla="*/ 787 h 787"/>
                <a:gd name="T4" fmla="*/ 1239 w 1557"/>
                <a:gd name="T5" fmla="*/ 0 h 787"/>
                <a:gd name="T6" fmla="*/ 0 w 1557"/>
                <a:gd name="T7" fmla="*/ 0 h 787"/>
                <a:gd name="T8" fmla="*/ 181 w 1557"/>
                <a:gd name="T9" fmla="*/ 787 h 787"/>
                <a:gd name="T10" fmla="*/ 1557 w 1557"/>
                <a:gd name="T11" fmla="*/ 787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7" h="787">
                  <a:moveTo>
                    <a:pt x="1557" y="787"/>
                  </a:moveTo>
                  <a:lnTo>
                    <a:pt x="1557" y="787"/>
                  </a:lnTo>
                  <a:lnTo>
                    <a:pt x="1239" y="0"/>
                  </a:lnTo>
                  <a:lnTo>
                    <a:pt x="0" y="0"/>
                  </a:lnTo>
                  <a:lnTo>
                    <a:pt x="181" y="787"/>
                  </a:lnTo>
                  <a:lnTo>
                    <a:pt x="1557" y="787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BE7A3688-0D13-E3D3-0C9C-4AA9A8519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4399" y="0"/>
            <a:ext cx="2455199" cy="108138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E55A4A5-D443-C2AC-7C7F-038553672B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68000" y="5927154"/>
            <a:ext cx="4824984" cy="93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2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+ auth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A20E3-F3BE-7B4B-85DC-462792B94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Mastertitelformat bearbeiten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53FAD-8E37-F64B-B257-ED80C521A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718475"/>
            <a:ext cx="5554800" cy="3215539"/>
          </a:xfrm>
        </p:spPr>
        <p:txBody>
          <a:bodyPr/>
          <a:lstStyle/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BAD48F-E182-3E51-70A3-0B4810CC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73E98-0E30-1349-8D9A-DAD176B0F69B}" type="datetime1">
              <a:t>23.10.25</a:t>
            </a:fld>
            <a:endParaRPr lang="en-US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3556E55E-CD48-2FF5-B910-CDEECC3858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2800" y="1782000"/>
            <a:ext cx="5554800" cy="396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C64ABD8-EE5E-4103-606B-0DF4DEC535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3950" y="5814000"/>
            <a:ext cx="5554663" cy="326241"/>
          </a:xfrm>
        </p:spPr>
        <p:txBody>
          <a:bodyPr/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000" b="0"/>
            </a:lvl1pPr>
            <a:lvl2pPr>
              <a:lnSpc>
                <a:spcPts val="1400"/>
              </a:lnSpc>
              <a:buFontTx/>
              <a:buNone/>
              <a:defRPr sz="1000" b="0"/>
            </a:lvl2pPr>
            <a:lvl3pPr marL="0" indent="0">
              <a:lnSpc>
                <a:spcPts val="1400"/>
              </a:lnSpc>
              <a:buFontTx/>
              <a:buNone/>
              <a:defRPr sz="1000" b="0"/>
            </a:lvl3pPr>
            <a:lvl4pPr>
              <a:lnSpc>
                <a:spcPts val="1400"/>
              </a:lnSpc>
              <a:buFontTx/>
              <a:buNone/>
              <a:defRPr sz="1000" b="0" i="0"/>
            </a:lvl4pPr>
            <a:lvl5pPr marL="0" indent="0">
              <a:lnSpc>
                <a:spcPts val="1400"/>
              </a:lnSpc>
              <a:buFontTx/>
              <a:buNone/>
              <a:tabLst/>
              <a:defRPr sz="1000" b="0"/>
            </a:lvl5pPr>
          </a:lstStyle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EE1D2B49-CCBB-3970-B6B2-69C652826E33}"/>
              </a:ext>
            </a:extLst>
          </p:cNvPr>
          <p:cNvSpPr/>
          <p:nvPr userDrawn="1"/>
        </p:nvSpPr>
        <p:spPr>
          <a:xfrm rot="10800000" flipV="1">
            <a:off x="0" y="5087901"/>
            <a:ext cx="3102236" cy="1049373"/>
          </a:xfrm>
          <a:custGeom>
            <a:avLst/>
            <a:gdLst>
              <a:gd name="connsiteX0" fmla="*/ 242896 w 3102236"/>
              <a:gd name="connsiteY0" fmla="*/ 0 h 1049373"/>
              <a:gd name="connsiteX1" fmla="*/ 0 w 3102236"/>
              <a:gd name="connsiteY1" fmla="*/ 1049374 h 1049373"/>
              <a:gd name="connsiteX2" fmla="*/ 3102237 w 3102236"/>
              <a:gd name="connsiteY2" fmla="*/ 1049374 h 1049373"/>
              <a:gd name="connsiteX3" fmla="*/ 3102237 w 3102236"/>
              <a:gd name="connsiteY3" fmla="*/ 0 h 1049373"/>
              <a:gd name="connsiteX4" fmla="*/ 242896 w 3102236"/>
              <a:gd name="connsiteY4" fmla="*/ 0 h 104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2236" h="1049373">
                <a:moveTo>
                  <a:pt x="242896" y="0"/>
                </a:moveTo>
                <a:lnTo>
                  <a:pt x="0" y="1049374"/>
                </a:lnTo>
                <a:lnTo>
                  <a:pt x="3102237" y="1049374"/>
                </a:lnTo>
                <a:lnTo>
                  <a:pt x="3102237" y="0"/>
                </a:lnTo>
                <a:lnTo>
                  <a:pt x="242896" y="0"/>
                </a:lnTo>
                <a:close/>
              </a:path>
            </a:pathLst>
          </a:custGeom>
          <a:solidFill>
            <a:schemeClr val="bg2"/>
          </a:solidFill>
          <a:ln w="1267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0D1D9590-92F6-89A7-379B-B4B37C1F1FF4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431800" y="5241787"/>
            <a:ext cx="741600" cy="741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Textplatzhalter 39">
            <a:extLst>
              <a:ext uri="{FF2B5EF4-FFF2-40B4-BE49-F238E27FC236}">
                <a16:creationId xmlns:a16="http://schemas.microsoft.com/office/drawing/2014/main" id="{302C2675-AC04-95A0-0617-AC871EB9AF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6384" y="5089041"/>
            <a:ext cx="1682868" cy="1051200"/>
          </a:xfrm>
        </p:spPr>
        <p:txBody>
          <a:bodyPr bIns="72000" anchor="ctr" anchorCtr="0"/>
          <a:lstStyle>
            <a:lvl1pPr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 indent="0" algn="l">
              <a:lnSpc>
                <a:spcPts val="1600"/>
              </a:lnSpc>
              <a:defRPr sz="1200" b="0"/>
            </a:lvl2pPr>
            <a:lvl3pPr indent="0" algn="l">
              <a:lnSpc>
                <a:spcPts val="1600"/>
              </a:lnSpc>
              <a:buFontTx/>
              <a:buNone/>
              <a:defRPr sz="1200" b="0"/>
            </a:lvl3pPr>
            <a:lvl4pPr indent="0" algn="l">
              <a:lnSpc>
                <a:spcPts val="1600"/>
              </a:lnSpc>
              <a:defRPr sz="1200" b="0" i="0"/>
            </a:lvl4pPr>
            <a:lvl5pPr indent="0" algn="l">
              <a:lnSpc>
                <a:spcPts val="1600"/>
              </a:lnSpc>
              <a:defRPr sz="1200" b="0"/>
            </a:lvl5pPr>
          </a:lstStyle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452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+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534FBE-66DA-62A8-A8F1-4934DC3A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Mastertitelformat bearbeiten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DEE43D-511A-EC69-7BE4-2E24CEAE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3E74-3E0E-1847-8A7C-3C33E050B435}" type="datetime1">
              <a:t>23.10.25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62D95B7-82F5-0649-7CC1-0AFCA33799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1800" y="1296000"/>
            <a:ext cx="11326612" cy="444281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6FD8F755-7DB0-B271-0AF7-D85418F001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5814000"/>
            <a:ext cx="11326813" cy="327600"/>
          </a:xfrm>
        </p:spPr>
        <p:txBody>
          <a:bodyPr anchor="t" anchorCtr="0"/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000" b="0"/>
            </a:lvl1pPr>
            <a:lvl2pPr>
              <a:lnSpc>
                <a:spcPts val="1400"/>
              </a:lnSpc>
              <a:buFontTx/>
              <a:buNone/>
              <a:defRPr sz="1000" b="0"/>
            </a:lvl2pPr>
            <a:lvl3pPr marL="0" indent="0">
              <a:lnSpc>
                <a:spcPts val="1400"/>
              </a:lnSpc>
              <a:buFontTx/>
              <a:buNone/>
              <a:defRPr sz="1000" b="0"/>
            </a:lvl3pPr>
            <a:lvl4pPr>
              <a:lnSpc>
                <a:spcPts val="1400"/>
              </a:lnSpc>
              <a:buFontTx/>
              <a:buNone/>
              <a:defRPr sz="1000" b="0" i="0"/>
            </a:lvl4pPr>
            <a:lvl5pPr>
              <a:lnSpc>
                <a:spcPts val="1400"/>
              </a:lnSpc>
              <a:buFontTx/>
              <a:buNone/>
              <a:defRPr sz="1000" b="0"/>
            </a:lvl5pPr>
          </a:lstStyle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7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DEE43D-511A-EC69-7BE4-2E24CEAE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8796-1B6C-B741-A2E1-57297138FE98}" type="datetime1">
              <a:t>23.10.25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62D95B7-82F5-0649-7CC1-0AFCA33799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1800" y="431800"/>
            <a:ext cx="11326612" cy="530701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6FD8F755-7DB0-B271-0AF7-D85418F001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5813999"/>
            <a:ext cx="11326813" cy="327600"/>
          </a:xfrm>
        </p:spPr>
        <p:txBody>
          <a:bodyPr anchor="t" anchorCtr="0"/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000" b="0"/>
            </a:lvl1pPr>
            <a:lvl2pPr>
              <a:lnSpc>
                <a:spcPts val="1400"/>
              </a:lnSpc>
              <a:buFontTx/>
              <a:buNone/>
              <a:defRPr sz="1000" b="0"/>
            </a:lvl2pPr>
            <a:lvl3pPr marL="0" indent="0">
              <a:lnSpc>
                <a:spcPts val="1400"/>
              </a:lnSpc>
              <a:buFontTx/>
              <a:buNone/>
              <a:defRPr sz="1000" b="0"/>
            </a:lvl3pPr>
            <a:lvl4pPr>
              <a:lnSpc>
                <a:spcPts val="1400"/>
              </a:lnSpc>
              <a:buFontTx/>
              <a:buNone/>
              <a:defRPr sz="1000" b="0" i="0"/>
            </a:lvl4pPr>
            <a:lvl5pPr>
              <a:lnSpc>
                <a:spcPts val="1400"/>
              </a:lnSpc>
              <a:buFontTx/>
              <a:buNone/>
              <a:defRPr sz="1000" b="0"/>
            </a:lvl5pPr>
          </a:lstStyle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520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A20E3-F3BE-7B4B-85DC-462792B9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363522"/>
            <a:ext cx="5556051" cy="848160"/>
          </a:xfrm>
        </p:spPr>
        <p:txBody>
          <a:bodyPr/>
          <a:lstStyle/>
          <a:p>
            <a:r>
              <a:rPr lang="de-DE" noProof="0" dirty="0" err="1"/>
              <a:t>Mastertitelformat bearbeiten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53FAD-8E37-F64B-B257-ED80C521A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718475"/>
            <a:ext cx="5554800" cy="4418799"/>
          </a:xfrm>
        </p:spPr>
        <p:txBody>
          <a:bodyPr/>
          <a:lstStyle/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BAD48F-E182-3E51-70A3-0B4810CC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1E53-6AC2-B640-827D-15F7E3255B5E}" type="datetime1">
              <a:t>23.10.25</a:t>
            </a:fld>
            <a:endParaRPr lang="en-US" dirty="0"/>
          </a:p>
        </p:txBody>
      </p:sp>
      <p:sp>
        <p:nvSpPr>
          <p:cNvPr id="6" name="Grafik 7">
            <a:extLst>
              <a:ext uri="{FF2B5EF4-FFF2-40B4-BE49-F238E27FC236}">
                <a16:creationId xmlns:a16="http://schemas.microsoft.com/office/drawing/2014/main" id="{B5B0C18E-87EC-E1D7-B635-5142019A652C}"/>
              </a:ext>
            </a:extLst>
          </p:cNvPr>
          <p:cNvSpPr/>
          <p:nvPr userDrawn="1"/>
        </p:nvSpPr>
        <p:spPr>
          <a:xfrm>
            <a:off x="7476840" y="1036800"/>
            <a:ext cx="3958286" cy="4793446"/>
          </a:xfrm>
          <a:custGeom>
            <a:avLst/>
            <a:gdLst>
              <a:gd name="connsiteX0" fmla="*/ 3958287 w 3958286"/>
              <a:gd name="connsiteY0" fmla="*/ 0 h 4793446"/>
              <a:gd name="connsiteX1" fmla="*/ 0 w 3958286"/>
              <a:gd name="connsiteY1" fmla="*/ 1015238 h 4793446"/>
              <a:gd name="connsiteX2" fmla="*/ 0 w 3958286"/>
              <a:gd name="connsiteY2" fmla="*/ 4793447 h 4793446"/>
              <a:gd name="connsiteX3" fmla="*/ 3958287 w 3958286"/>
              <a:gd name="connsiteY3" fmla="*/ 4212223 h 4793446"/>
              <a:gd name="connsiteX4" fmla="*/ 3958287 w 3958286"/>
              <a:gd name="connsiteY4" fmla="*/ 0 h 479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8286" h="4793446">
                <a:moveTo>
                  <a:pt x="3958287" y="0"/>
                </a:moveTo>
                <a:lnTo>
                  <a:pt x="0" y="1015238"/>
                </a:lnTo>
                <a:lnTo>
                  <a:pt x="0" y="4793447"/>
                </a:lnTo>
                <a:lnTo>
                  <a:pt x="3958287" y="4212223"/>
                </a:lnTo>
                <a:lnTo>
                  <a:pt x="3958287" y="0"/>
                </a:lnTo>
                <a:close/>
              </a:path>
            </a:pathLst>
          </a:custGeom>
          <a:solidFill>
            <a:schemeClr val="accent6"/>
          </a:solidFill>
          <a:ln w="12669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1227C6D0-CB2C-E574-FFA9-FA82C6ADC4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25199" y="2214000"/>
            <a:ext cx="3103200" cy="2786400"/>
          </a:xfr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408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F6DCA-F594-4621-FC82-AD204FFE9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761" y="1782000"/>
            <a:ext cx="10834852" cy="3308400"/>
          </a:xfrm>
        </p:spPr>
        <p:txBody>
          <a:bodyPr anchor="ctr" anchorCtr="0"/>
          <a:lstStyle>
            <a:lvl1pPr marL="457200" indent="-457200">
              <a:lnSpc>
                <a:spcPts val="4500"/>
              </a:lnSpc>
              <a:buSzPct val="160000"/>
              <a:buFontTx/>
              <a:buBlip>
                <a:blip r:embed="rId2"/>
              </a:buBlip>
              <a:defRPr sz="3600"/>
            </a:lvl1pPr>
          </a:lstStyle>
          <a:p>
            <a:r>
              <a:rPr lang="de-DE" noProof="0" dirty="0" err="1"/>
              <a:t>Mastertitelformat bearbeiten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8518418-CD9C-B805-8373-88FD99745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B9D9-1A67-6E49-A632-FBE0E49F27D2}" type="datetime1">
              <a:t>23.10.25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1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8F3306-BDC5-A7CC-6E7F-3DC83F58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B57B-013C-E24D-B766-3C7AA235FDA0}" type="datetime1">
              <a:t>23.10.25</a:t>
            </a:fld>
            <a:endParaRPr lang="en-US" dirty="0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6739F684-6751-22F4-813F-FEE347B8F580}"/>
              </a:ext>
            </a:extLst>
          </p:cNvPr>
          <p:cNvSpPr/>
          <p:nvPr userDrawn="1"/>
        </p:nvSpPr>
        <p:spPr>
          <a:xfrm>
            <a:off x="8124520" y="1148400"/>
            <a:ext cx="3630287" cy="4396288"/>
          </a:xfrm>
          <a:custGeom>
            <a:avLst/>
            <a:gdLst>
              <a:gd name="connsiteX0" fmla="*/ 3630287 w 3630287"/>
              <a:gd name="connsiteY0" fmla="*/ 0 h 4396288"/>
              <a:gd name="connsiteX1" fmla="*/ 0 w 3630287"/>
              <a:gd name="connsiteY1" fmla="*/ 931188 h 4396288"/>
              <a:gd name="connsiteX2" fmla="*/ 0 w 3630287"/>
              <a:gd name="connsiteY2" fmla="*/ 4396288 h 4396288"/>
              <a:gd name="connsiteX3" fmla="*/ 3630287 w 3630287"/>
              <a:gd name="connsiteY3" fmla="*/ 3863147 h 4396288"/>
              <a:gd name="connsiteX4" fmla="*/ 3630287 w 3630287"/>
              <a:gd name="connsiteY4" fmla="*/ 0 h 439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0287" h="4396288">
                <a:moveTo>
                  <a:pt x="3630287" y="0"/>
                </a:moveTo>
                <a:lnTo>
                  <a:pt x="0" y="931188"/>
                </a:lnTo>
                <a:lnTo>
                  <a:pt x="0" y="4396288"/>
                </a:lnTo>
                <a:lnTo>
                  <a:pt x="3630287" y="3863147"/>
                </a:lnTo>
                <a:lnTo>
                  <a:pt x="3630287" y="0"/>
                </a:lnTo>
                <a:close/>
              </a:path>
            </a:pathLst>
          </a:custGeom>
          <a:solidFill>
            <a:schemeClr val="accent5"/>
          </a:solidFill>
          <a:ln w="12696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64682A9A-CB59-E0B9-13BE-EE7F3640C014}"/>
              </a:ext>
            </a:extLst>
          </p:cNvPr>
          <p:cNvSpPr/>
          <p:nvPr userDrawn="1"/>
        </p:nvSpPr>
        <p:spPr>
          <a:xfrm>
            <a:off x="4278260" y="1148400"/>
            <a:ext cx="3630286" cy="4396288"/>
          </a:xfrm>
          <a:custGeom>
            <a:avLst/>
            <a:gdLst>
              <a:gd name="connsiteX0" fmla="*/ 3630286 w 3630286"/>
              <a:gd name="connsiteY0" fmla="*/ 0 h 4396288"/>
              <a:gd name="connsiteX1" fmla="*/ 0 w 3630286"/>
              <a:gd name="connsiteY1" fmla="*/ 931188 h 4396288"/>
              <a:gd name="connsiteX2" fmla="*/ 0 w 3630286"/>
              <a:gd name="connsiteY2" fmla="*/ 4396288 h 4396288"/>
              <a:gd name="connsiteX3" fmla="*/ 3630286 w 3630286"/>
              <a:gd name="connsiteY3" fmla="*/ 3863147 h 4396288"/>
              <a:gd name="connsiteX4" fmla="*/ 3630286 w 3630286"/>
              <a:gd name="connsiteY4" fmla="*/ 0 h 439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0286" h="4396288">
                <a:moveTo>
                  <a:pt x="3630286" y="0"/>
                </a:moveTo>
                <a:lnTo>
                  <a:pt x="0" y="931188"/>
                </a:lnTo>
                <a:lnTo>
                  <a:pt x="0" y="4396288"/>
                </a:lnTo>
                <a:lnTo>
                  <a:pt x="3630286" y="3863147"/>
                </a:lnTo>
                <a:lnTo>
                  <a:pt x="3630286" y="0"/>
                </a:lnTo>
                <a:close/>
              </a:path>
            </a:pathLst>
          </a:custGeom>
          <a:solidFill>
            <a:schemeClr val="accent4"/>
          </a:solidFill>
          <a:ln w="12696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CC684135-A7F3-51DD-AFE8-477D05C85620}"/>
              </a:ext>
            </a:extLst>
          </p:cNvPr>
          <p:cNvSpPr/>
          <p:nvPr userDrawn="1"/>
        </p:nvSpPr>
        <p:spPr>
          <a:xfrm>
            <a:off x="432000" y="1148400"/>
            <a:ext cx="3630286" cy="4396288"/>
          </a:xfrm>
          <a:custGeom>
            <a:avLst/>
            <a:gdLst>
              <a:gd name="connsiteX0" fmla="*/ 3630287 w 3630286"/>
              <a:gd name="connsiteY0" fmla="*/ 0 h 4396288"/>
              <a:gd name="connsiteX1" fmla="*/ 0 w 3630286"/>
              <a:gd name="connsiteY1" fmla="*/ 931188 h 4396288"/>
              <a:gd name="connsiteX2" fmla="*/ 0 w 3630286"/>
              <a:gd name="connsiteY2" fmla="*/ 4396288 h 4396288"/>
              <a:gd name="connsiteX3" fmla="*/ 3630287 w 3630286"/>
              <a:gd name="connsiteY3" fmla="*/ 3863147 h 4396288"/>
              <a:gd name="connsiteX4" fmla="*/ 3630287 w 3630286"/>
              <a:gd name="connsiteY4" fmla="*/ 0 h 439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0286" h="4396288">
                <a:moveTo>
                  <a:pt x="3630287" y="0"/>
                </a:moveTo>
                <a:lnTo>
                  <a:pt x="0" y="931188"/>
                </a:lnTo>
                <a:lnTo>
                  <a:pt x="0" y="4396288"/>
                </a:lnTo>
                <a:lnTo>
                  <a:pt x="3630287" y="3863147"/>
                </a:lnTo>
                <a:lnTo>
                  <a:pt x="3630287" y="0"/>
                </a:lnTo>
                <a:close/>
              </a:path>
            </a:pathLst>
          </a:custGeom>
          <a:solidFill>
            <a:schemeClr val="accent3"/>
          </a:solidFill>
          <a:ln w="12696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4517642D-F62C-6948-F4CE-6606CEE996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2000" y="2224800"/>
            <a:ext cx="2912400" cy="2577600"/>
          </a:xfr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3786A754-9C35-750E-ABC7-89476D86AC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3200" y="2224800"/>
            <a:ext cx="2912400" cy="2577600"/>
          </a:xfr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B3CCE0F-0692-09C7-8BAA-DD830F2FA7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83463" y="2224800"/>
            <a:ext cx="2912400" cy="2577600"/>
          </a:xfr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00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8CF1E-27A1-057A-F8D0-4C7AC9671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363522"/>
            <a:ext cx="5556051" cy="84816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74DB7D-C2DB-BD2E-DC43-A1077AFDC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50C2-44A5-764D-B06E-B17C47473CF7}" type="datetime1">
              <a:t>23.10.25</a:t>
            </a:fld>
            <a:endParaRPr lang="en-US" dirty="0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7ADF622C-42AA-9789-4F9B-BB81045E1426}"/>
              </a:ext>
            </a:extLst>
          </p:cNvPr>
          <p:cNvSpPr/>
          <p:nvPr userDrawn="1"/>
        </p:nvSpPr>
        <p:spPr>
          <a:xfrm>
            <a:off x="864000" y="1997528"/>
            <a:ext cx="3311274" cy="3306449"/>
          </a:xfrm>
          <a:custGeom>
            <a:avLst/>
            <a:gdLst>
              <a:gd name="connsiteX0" fmla="*/ 0 w 3311274"/>
              <a:gd name="connsiteY0" fmla="*/ 0 h 3306449"/>
              <a:gd name="connsiteX1" fmla="*/ 3311274 w 3311274"/>
              <a:gd name="connsiteY1" fmla="*/ 0 h 3306449"/>
              <a:gd name="connsiteX2" fmla="*/ 3311274 w 3311274"/>
              <a:gd name="connsiteY2" fmla="*/ 3306449 h 3306449"/>
              <a:gd name="connsiteX3" fmla="*/ 0 w 3311274"/>
              <a:gd name="connsiteY3" fmla="*/ 3306449 h 33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1274" h="3306449">
                <a:moveTo>
                  <a:pt x="0" y="0"/>
                </a:moveTo>
                <a:lnTo>
                  <a:pt x="3311274" y="0"/>
                </a:lnTo>
                <a:lnTo>
                  <a:pt x="3311274" y="3306449"/>
                </a:lnTo>
                <a:lnTo>
                  <a:pt x="0" y="3306449"/>
                </a:lnTo>
                <a:close/>
              </a:path>
            </a:pathLst>
          </a:custGeom>
          <a:solidFill>
            <a:schemeClr val="accent6"/>
          </a:solidFill>
          <a:ln w="1269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282D2F1B-75A2-6FE2-2E98-CB85CFED0109}"/>
              </a:ext>
            </a:extLst>
          </p:cNvPr>
          <p:cNvSpPr/>
          <p:nvPr userDrawn="1"/>
        </p:nvSpPr>
        <p:spPr>
          <a:xfrm>
            <a:off x="4437575" y="1997528"/>
            <a:ext cx="3311274" cy="3306449"/>
          </a:xfrm>
          <a:custGeom>
            <a:avLst/>
            <a:gdLst>
              <a:gd name="connsiteX0" fmla="*/ 0 w 3311274"/>
              <a:gd name="connsiteY0" fmla="*/ 0 h 3306449"/>
              <a:gd name="connsiteX1" fmla="*/ 3311275 w 3311274"/>
              <a:gd name="connsiteY1" fmla="*/ 0 h 3306449"/>
              <a:gd name="connsiteX2" fmla="*/ 3311275 w 3311274"/>
              <a:gd name="connsiteY2" fmla="*/ 3306449 h 3306449"/>
              <a:gd name="connsiteX3" fmla="*/ 0 w 3311274"/>
              <a:gd name="connsiteY3" fmla="*/ 3306449 h 33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1274" h="3306449">
                <a:moveTo>
                  <a:pt x="0" y="0"/>
                </a:moveTo>
                <a:lnTo>
                  <a:pt x="3311275" y="0"/>
                </a:lnTo>
                <a:lnTo>
                  <a:pt x="3311275" y="3306449"/>
                </a:lnTo>
                <a:lnTo>
                  <a:pt x="0" y="3306449"/>
                </a:lnTo>
                <a:close/>
              </a:path>
            </a:pathLst>
          </a:custGeom>
          <a:solidFill>
            <a:schemeClr val="accent1"/>
          </a:solidFill>
          <a:ln w="1269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DDF43D06-9C72-7E6D-AC4B-898900C0C17B}"/>
              </a:ext>
            </a:extLst>
          </p:cNvPr>
          <p:cNvSpPr/>
          <p:nvPr userDrawn="1"/>
        </p:nvSpPr>
        <p:spPr>
          <a:xfrm>
            <a:off x="8011151" y="1990800"/>
            <a:ext cx="3311274" cy="3306449"/>
          </a:xfrm>
          <a:custGeom>
            <a:avLst/>
            <a:gdLst>
              <a:gd name="connsiteX0" fmla="*/ 0 w 3311274"/>
              <a:gd name="connsiteY0" fmla="*/ 0 h 3306449"/>
              <a:gd name="connsiteX1" fmla="*/ 3311274 w 3311274"/>
              <a:gd name="connsiteY1" fmla="*/ 0 h 3306449"/>
              <a:gd name="connsiteX2" fmla="*/ 3311274 w 3311274"/>
              <a:gd name="connsiteY2" fmla="*/ 3306449 h 3306449"/>
              <a:gd name="connsiteX3" fmla="*/ 0 w 3311274"/>
              <a:gd name="connsiteY3" fmla="*/ 3306449 h 33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1274" h="3306449">
                <a:moveTo>
                  <a:pt x="0" y="0"/>
                </a:moveTo>
                <a:lnTo>
                  <a:pt x="3311274" y="0"/>
                </a:lnTo>
                <a:lnTo>
                  <a:pt x="3311274" y="3306449"/>
                </a:lnTo>
                <a:lnTo>
                  <a:pt x="0" y="3306449"/>
                </a:lnTo>
                <a:close/>
              </a:path>
            </a:pathLst>
          </a:custGeom>
          <a:solidFill>
            <a:schemeClr val="accent2"/>
          </a:solidFill>
          <a:ln w="1269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F378C3DC-390A-8630-F7DF-D72599E648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3200" y="2433600"/>
            <a:ext cx="2433600" cy="2433600"/>
          </a:xfr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4A7554AB-E54B-82EA-85F0-537D50CCE5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6412" y="2433600"/>
            <a:ext cx="2433600" cy="2433600"/>
          </a:xfr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017C3E16-D5AA-988C-E6D4-7DC233DC11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49988" y="2433600"/>
            <a:ext cx="2433600" cy="2433600"/>
          </a:xfr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7739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137BA-9EFB-D7BE-F21B-F5DA1D84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82F4D80-E44D-4321-BD76-7A7F5909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F358C-A4E2-D04A-8DF9-5B3190C29455}" type="datetime1">
              <a:t>23.10.25</a:t>
            </a:fld>
            <a:endParaRPr lang="en-US" dirty="0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D9473B81-7860-F130-C3A2-8532CE988127}"/>
              </a:ext>
            </a:extLst>
          </p:cNvPr>
          <p:cNvSpPr/>
          <p:nvPr userDrawn="1"/>
        </p:nvSpPr>
        <p:spPr>
          <a:xfrm>
            <a:off x="752400" y="1993320"/>
            <a:ext cx="3310642" cy="3310642"/>
          </a:xfrm>
          <a:custGeom>
            <a:avLst/>
            <a:gdLst>
              <a:gd name="connsiteX0" fmla="*/ 1655135 w 3310642"/>
              <a:gd name="connsiteY0" fmla="*/ 3310486 h 3310642"/>
              <a:gd name="connsiteX1" fmla="*/ 3310583 w 3310642"/>
              <a:gd name="connsiteY1" fmla="*/ 1655291 h 3310642"/>
              <a:gd name="connsiteX2" fmla="*/ 1655389 w 3310642"/>
              <a:gd name="connsiteY2" fmla="*/ -157 h 3310642"/>
              <a:gd name="connsiteX3" fmla="*/ -59 w 3310642"/>
              <a:gd name="connsiteY3" fmla="*/ 1655037 h 3310642"/>
              <a:gd name="connsiteX4" fmla="*/ -59 w 3310642"/>
              <a:gd name="connsiteY4" fmla="*/ 1655164 h 3310642"/>
              <a:gd name="connsiteX5" fmla="*/ 1655135 w 3310642"/>
              <a:gd name="connsiteY5" fmla="*/ 3310486 h 3310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0642" h="3310642">
                <a:moveTo>
                  <a:pt x="1655135" y="3310486"/>
                </a:moveTo>
                <a:cubicBezTo>
                  <a:pt x="2569338" y="3310561"/>
                  <a:pt x="3310507" y="2569494"/>
                  <a:pt x="3310583" y="1655291"/>
                </a:cubicBezTo>
                <a:cubicBezTo>
                  <a:pt x="3310659" y="741088"/>
                  <a:pt x="2569592" y="-81"/>
                  <a:pt x="1655389" y="-157"/>
                </a:cubicBezTo>
                <a:cubicBezTo>
                  <a:pt x="741186" y="-233"/>
                  <a:pt x="11" y="740834"/>
                  <a:pt x="-59" y="1655037"/>
                </a:cubicBezTo>
                <a:cubicBezTo>
                  <a:pt x="-59" y="1655075"/>
                  <a:pt x="-59" y="1655126"/>
                  <a:pt x="-59" y="1655164"/>
                </a:cubicBezTo>
                <a:cubicBezTo>
                  <a:pt x="-59" y="2569329"/>
                  <a:pt x="740970" y="3310422"/>
                  <a:pt x="1655135" y="3310486"/>
                </a:cubicBezTo>
              </a:path>
            </a:pathLst>
          </a:custGeom>
          <a:solidFill>
            <a:schemeClr val="accent3"/>
          </a:solidFill>
          <a:ln w="1269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46541751-6840-1EEC-4553-D683C35C7394}"/>
              </a:ext>
            </a:extLst>
          </p:cNvPr>
          <p:cNvSpPr/>
          <p:nvPr userDrawn="1"/>
        </p:nvSpPr>
        <p:spPr>
          <a:xfrm>
            <a:off x="4438126" y="1993320"/>
            <a:ext cx="3310642" cy="3310642"/>
          </a:xfrm>
          <a:custGeom>
            <a:avLst/>
            <a:gdLst>
              <a:gd name="connsiteX0" fmla="*/ 1655262 w 3310642"/>
              <a:gd name="connsiteY0" fmla="*/ 3310486 h 3310642"/>
              <a:gd name="connsiteX1" fmla="*/ 3310583 w 3310642"/>
              <a:gd name="connsiteY1" fmla="*/ 1655164 h 3310642"/>
              <a:gd name="connsiteX2" fmla="*/ 1655262 w 3310642"/>
              <a:gd name="connsiteY2" fmla="*/ -157 h 3310642"/>
              <a:gd name="connsiteX3" fmla="*/ -59 w 3310642"/>
              <a:gd name="connsiteY3" fmla="*/ 1655164 h 3310642"/>
              <a:gd name="connsiteX4" fmla="*/ 1655262 w 3310642"/>
              <a:gd name="connsiteY4" fmla="*/ 3310486 h 3310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0642" h="3310642">
                <a:moveTo>
                  <a:pt x="1655262" y="3310486"/>
                </a:moveTo>
                <a:cubicBezTo>
                  <a:pt x="2569465" y="3310486"/>
                  <a:pt x="3310583" y="2569367"/>
                  <a:pt x="3310583" y="1655164"/>
                </a:cubicBezTo>
                <a:cubicBezTo>
                  <a:pt x="3310583" y="740961"/>
                  <a:pt x="2569465" y="-157"/>
                  <a:pt x="1655262" y="-157"/>
                </a:cubicBezTo>
                <a:cubicBezTo>
                  <a:pt x="741059" y="-157"/>
                  <a:pt x="-59" y="740961"/>
                  <a:pt x="-59" y="1655164"/>
                </a:cubicBezTo>
                <a:cubicBezTo>
                  <a:pt x="-59" y="2569367"/>
                  <a:pt x="741059" y="3310486"/>
                  <a:pt x="1655262" y="3310486"/>
                </a:cubicBezTo>
              </a:path>
            </a:pathLst>
          </a:custGeom>
          <a:solidFill>
            <a:schemeClr val="accent4"/>
          </a:solidFill>
          <a:ln w="1269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BE2CEF1C-EAE8-DEA3-71B9-8D662433F78D}"/>
              </a:ext>
            </a:extLst>
          </p:cNvPr>
          <p:cNvSpPr/>
          <p:nvPr userDrawn="1"/>
        </p:nvSpPr>
        <p:spPr>
          <a:xfrm>
            <a:off x="8123852" y="1993320"/>
            <a:ext cx="3310642" cy="3310642"/>
          </a:xfrm>
          <a:custGeom>
            <a:avLst/>
            <a:gdLst>
              <a:gd name="connsiteX0" fmla="*/ 1655262 w 3310642"/>
              <a:gd name="connsiteY0" fmla="*/ 3310486 h 3310642"/>
              <a:gd name="connsiteX1" fmla="*/ 3310583 w 3310642"/>
              <a:gd name="connsiteY1" fmla="*/ 1655164 h 3310642"/>
              <a:gd name="connsiteX2" fmla="*/ 1655262 w 3310642"/>
              <a:gd name="connsiteY2" fmla="*/ -157 h 3310642"/>
              <a:gd name="connsiteX3" fmla="*/ -59 w 3310642"/>
              <a:gd name="connsiteY3" fmla="*/ 1655164 h 3310642"/>
              <a:gd name="connsiteX4" fmla="*/ 1655262 w 3310642"/>
              <a:gd name="connsiteY4" fmla="*/ 3310486 h 3310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0642" h="3310642">
                <a:moveTo>
                  <a:pt x="1655262" y="3310486"/>
                </a:moveTo>
                <a:cubicBezTo>
                  <a:pt x="2569465" y="3310486"/>
                  <a:pt x="3310583" y="2569367"/>
                  <a:pt x="3310583" y="1655164"/>
                </a:cubicBezTo>
                <a:cubicBezTo>
                  <a:pt x="3310583" y="740961"/>
                  <a:pt x="2569465" y="-157"/>
                  <a:pt x="1655262" y="-157"/>
                </a:cubicBezTo>
                <a:cubicBezTo>
                  <a:pt x="741059" y="-157"/>
                  <a:pt x="-59" y="740961"/>
                  <a:pt x="-59" y="1655164"/>
                </a:cubicBezTo>
                <a:cubicBezTo>
                  <a:pt x="-59" y="2569367"/>
                  <a:pt x="741059" y="3310486"/>
                  <a:pt x="1655262" y="3310486"/>
                </a:cubicBezTo>
              </a:path>
            </a:pathLst>
          </a:custGeom>
          <a:solidFill>
            <a:schemeClr val="accent5"/>
          </a:solidFill>
          <a:ln w="1269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2B045633-7A33-8B2A-FEA1-93C67DE48F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6121" y="2257200"/>
            <a:ext cx="3103200" cy="2786400"/>
          </a:xfrm>
        </p:spPr>
        <p:txBody>
          <a:bodyPr anchor="ctr" anchorCtr="0"/>
          <a:lstStyle>
            <a:lvl1pPr algn="ctr">
              <a:spcBef>
                <a:spcPts val="0"/>
              </a:spcBef>
              <a:spcAft>
                <a:spcPts val="0"/>
              </a:spcAft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9BC3A33F-711B-0144-4535-EFAE05CB59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41847" y="2257200"/>
            <a:ext cx="3103200" cy="2786400"/>
          </a:xfrm>
        </p:spPr>
        <p:txBody>
          <a:bodyPr anchor="ctr" anchorCtr="0"/>
          <a:lstStyle>
            <a:lvl1pPr algn="ctr">
              <a:spcBef>
                <a:spcPts val="0"/>
              </a:spcBef>
              <a:spcAft>
                <a:spcPts val="0"/>
              </a:spcAft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52783384-9D6A-A2FA-23E1-0CBC77AD20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27573" y="2257200"/>
            <a:ext cx="3103200" cy="2786400"/>
          </a:xfrm>
        </p:spPr>
        <p:txBody>
          <a:bodyPr anchor="ctr" anchorCtr="0"/>
          <a:lstStyle>
            <a:lvl1pPr algn="ctr">
              <a:spcBef>
                <a:spcPts val="0"/>
              </a:spcBef>
              <a:spcAft>
                <a:spcPts val="0"/>
              </a:spcAft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696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24DBC9-B717-B5E6-7B41-BA6F6C491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0A4B-4BAB-6042-A036-AA1DDD0D4E77}" type="datetime1">
              <a:t>23.10.25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0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283B2E-9D0F-6B25-1948-564EB3498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B7B5A-B064-FF49-9C0E-4BAF2A550C0E}" type="datetime1">
              <a:t>23.10.25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E7E367-43D6-376F-DD8A-AE34D84AF1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285519"/>
            <a:ext cx="1692000" cy="572481"/>
          </a:xfrm>
          <a:prstGeom prst="rect">
            <a:avLst/>
          </a:prstGeom>
        </p:spPr>
      </p:pic>
      <p:sp>
        <p:nvSpPr>
          <p:cNvPr id="7" name="Grafik 7">
            <a:extLst>
              <a:ext uri="{FF2B5EF4-FFF2-40B4-BE49-F238E27FC236}">
                <a16:creationId xmlns:a16="http://schemas.microsoft.com/office/drawing/2014/main" id="{F496BA7F-CCBA-8048-A437-BAD42D2C74B8}"/>
              </a:ext>
            </a:extLst>
          </p:cNvPr>
          <p:cNvSpPr/>
          <p:nvPr userDrawn="1"/>
        </p:nvSpPr>
        <p:spPr>
          <a:xfrm>
            <a:off x="11503559" y="6350924"/>
            <a:ext cx="255054" cy="504000"/>
          </a:xfrm>
          <a:custGeom>
            <a:avLst/>
            <a:gdLst>
              <a:gd name="connsiteX0" fmla="*/ 252252 w 252252"/>
              <a:gd name="connsiteY0" fmla="*/ 0 h 500849"/>
              <a:gd name="connsiteX1" fmla="*/ 0 w 252252"/>
              <a:gd name="connsiteY1" fmla="*/ 102690 h 500849"/>
              <a:gd name="connsiteX2" fmla="*/ 0 w 252252"/>
              <a:gd name="connsiteY2" fmla="*/ 500849 h 500849"/>
              <a:gd name="connsiteX3" fmla="*/ 252252 w 252252"/>
              <a:gd name="connsiteY3" fmla="*/ 500093 h 500849"/>
              <a:gd name="connsiteX4" fmla="*/ 252252 w 252252"/>
              <a:gd name="connsiteY4" fmla="*/ 0 h 50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252" h="500849">
                <a:moveTo>
                  <a:pt x="252252" y="0"/>
                </a:moveTo>
                <a:lnTo>
                  <a:pt x="0" y="102690"/>
                </a:lnTo>
                <a:lnTo>
                  <a:pt x="0" y="500849"/>
                </a:lnTo>
                <a:lnTo>
                  <a:pt x="252252" y="500093"/>
                </a:lnTo>
                <a:lnTo>
                  <a:pt x="252252" y="0"/>
                </a:lnTo>
                <a:close/>
              </a:path>
            </a:pathLst>
          </a:custGeom>
          <a:solidFill>
            <a:srgbClr val="85CBD2"/>
          </a:solidFill>
          <a:ln w="12383" cap="flat">
            <a:noFill/>
            <a:prstDash val="solid"/>
            <a:miter/>
          </a:ln>
        </p:spPr>
        <p:txBody>
          <a:bodyPr wrap="none" lIns="0" tIns="0" rIns="0" bIns="144000" rtlCol="0" anchor="ctr"/>
          <a:lstStyle/>
          <a:p>
            <a:pPr algn="ctr"/>
            <a:endParaRPr lang="de-DE" sz="800" b="1" dirty="0">
              <a:solidFill>
                <a:schemeClr val="bg1"/>
              </a:solidFill>
            </a:endParaRPr>
          </a:p>
        </p:txBody>
      </p:sp>
      <p:sp>
        <p:nvSpPr>
          <p:cNvPr id="8" name="Grafik 7">
            <a:extLst>
              <a:ext uri="{FF2B5EF4-FFF2-40B4-BE49-F238E27FC236}">
                <a16:creationId xmlns:a16="http://schemas.microsoft.com/office/drawing/2014/main" id="{FDA26966-8317-984E-8FA7-5E7CE6779674}"/>
              </a:ext>
            </a:extLst>
          </p:cNvPr>
          <p:cNvSpPr/>
          <p:nvPr userDrawn="1"/>
        </p:nvSpPr>
        <p:spPr>
          <a:xfrm>
            <a:off x="11503558" y="6354000"/>
            <a:ext cx="255054" cy="284924"/>
          </a:xfrm>
          <a:prstGeom prst="rect">
            <a:avLst/>
          </a:prstGeom>
          <a:noFill/>
          <a:ln w="12383" cap="flat">
            <a:noFill/>
            <a:prstDash val="solid"/>
            <a:miter/>
          </a:ln>
        </p:spPr>
        <p:txBody>
          <a:bodyPr wrap="none" lIns="0" tIns="90000" rIns="0" bIns="0" rtlCol="0" anchor="ctr"/>
          <a:lstStyle/>
          <a:p>
            <a:pPr algn="ctr"/>
            <a:fld id="{E278D941-965B-D148-9472-898697A76D87}" type="slidenum">
              <a:rPr lang="en-US" sz="800" b="1" smtClean="0">
                <a:solidFill>
                  <a:schemeClr val="bg1"/>
                </a:solidFill>
              </a:rPr>
              <a:pPr algn="ctr"/>
              <a:t>‹#›</a:t>
            </a:fld>
            <a:endParaRPr lang="de-DE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51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A608D46-E89E-ED04-099F-70867248C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2237" y="1365890"/>
            <a:ext cx="378635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0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341AD89-46A1-FD72-9E16-1EEFE273F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488161"/>
            <a:ext cx="12191998" cy="136889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6DAD23-9214-4148-8877-F9FA4325C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5413" y="1782762"/>
            <a:ext cx="7477200" cy="1616237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4500"/>
              </a:lnSpc>
              <a:defRPr sz="3600"/>
            </a:lvl1pPr>
          </a:lstStyle>
          <a:p>
            <a:r>
              <a:rPr lang="de-DE" noProof="0" dirty="0" err="1"/>
              <a:t>Mastertitelformat bearbeiten</a:t>
            </a:r>
            <a:endParaRPr lang="en-US" noProof="0" dirty="0"/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C2EFF210-CA5C-A557-0D6D-07D6ABA9F7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1788" y="5643563"/>
            <a:ext cx="3338512" cy="995362"/>
          </a:xfrm>
        </p:spPr>
        <p:txBody>
          <a:bodyPr/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ts val="1600"/>
              </a:lnSpc>
              <a:buFontTx/>
              <a:buNone/>
              <a:defRPr sz="1200" b="0" i="0"/>
            </a:lvl2pPr>
            <a:lvl3pPr marL="0" indent="0">
              <a:lnSpc>
                <a:spcPts val="1600"/>
              </a:lnSpc>
              <a:buFontTx/>
              <a:buNone/>
              <a:defRPr sz="1200" b="0" i="0"/>
            </a:lvl3pPr>
            <a:lvl4pPr marL="0" indent="0">
              <a:lnSpc>
                <a:spcPts val="1600"/>
              </a:lnSpc>
              <a:spcAft>
                <a:spcPts val="0"/>
              </a:spcAft>
              <a:buFontTx/>
              <a:buNone/>
              <a:defRPr sz="1200" b="0" i="0"/>
            </a:lvl4pPr>
            <a:lvl5pPr marL="0" indent="0">
              <a:lnSpc>
                <a:spcPts val="1600"/>
              </a:lnSpc>
              <a:spcAft>
                <a:spcPts val="0"/>
              </a:spcAft>
              <a:buFontTx/>
              <a:buNone/>
              <a:defRPr sz="1200" b="0" i="0"/>
            </a:lvl5pPr>
          </a:lstStyle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6FA579C-FCC3-5C46-9400-3EECAA1FFD21}"/>
              </a:ext>
            </a:extLst>
          </p:cNvPr>
          <p:cNvCxnSpPr>
            <a:cxnSpLocks/>
          </p:cNvCxnSpPr>
          <p:nvPr userDrawn="1"/>
        </p:nvCxnSpPr>
        <p:spPr>
          <a:xfrm>
            <a:off x="1395413" y="5566179"/>
            <a:ext cx="0" cy="105052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33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C1CF268-85B6-A94E-9087-5672ACDFC7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489106"/>
            <a:ext cx="12184035" cy="136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6DAD23-9214-4148-8877-F9FA4325C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5413" y="1782762"/>
            <a:ext cx="7477200" cy="1616237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4500"/>
              </a:lnSpc>
              <a:defRPr sz="3600"/>
            </a:lvl1pPr>
          </a:lstStyle>
          <a:p>
            <a:r>
              <a:rPr lang="de-DE" noProof="0" dirty="0"/>
              <a:t>Mastertitelformat bearbeiten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C2EFF210-CA5C-A557-0D6D-07D6ABA9F7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1788" y="5643563"/>
            <a:ext cx="3338512" cy="995362"/>
          </a:xfrm>
        </p:spPr>
        <p:txBody>
          <a:bodyPr/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ts val="1600"/>
              </a:lnSpc>
              <a:buFontTx/>
              <a:buNone/>
              <a:defRPr sz="1200" b="0" i="0"/>
            </a:lvl2pPr>
            <a:lvl3pPr marL="0" indent="0">
              <a:lnSpc>
                <a:spcPts val="1600"/>
              </a:lnSpc>
              <a:buFontTx/>
              <a:buNone/>
              <a:defRPr sz="1200" b="0" i="0"/>
            </a:lvl3pPr>
            <a:lvl4pPr marL="0" indent="0">
              <a:lnSpc>
                <a:spcPts val="1600"/>
              </a:lnSpc>
              <a:spcAft>
                <a:spcPts val="0"/>
              </a:spcAft>
              <a:buFontTx/>
              <a:buNone/>
              <a:defRPr sz="1200" b="0" i="0"/>
            </a:lvl4pPr>
            <a:lvl5pPr marL="0" indent="0">
              <a:lnSpc>
                <a:spcPts val="1600"/>
              </a:lnSpc>
              <a:spcAft>
                <a:spcPts val="0"/>
              </a:spcAft>
              <a:buFontTx/>
              <a:buNone/>
              <a:defRPr sz="1200" b="0" i="0"/>
            </a:lvl5pPr>
          </a:lstStyle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53D3848-0B7A-EB41-9BB4-FA19A3359DA5}"/>
              </a:ext>
            </a:extLst>
          </p:cNvPr>
          <p:cNvCxnSpPr>
            <a:cxnSpLocks/>
          </p:cNvCxnSpPr>
          <p:nvPr userDrawn="1"/>
        </p:nvCxnSpPr>
        <p:spPr>
          <a:xfrm>
            <a:off x="1395413" y="5566179"/>
            <a:ext cx="0" cy="105052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7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with patter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EC66FE0E-B11F-9B6C-8F5C-A4690D350560}"/>
              </a:ext>
            </a:extLst>
          </p:cNvPr>
          <p:cNvGrpSpPr/>
          <p:nvPr userDrawn="1"/>
        </p:nvGrpSpPr>
        <p:grpSpPr>
          <a:xfrm>
            <a:off x="0" y="0"/>
            <a:ext cx="10832780" cy="3315374"/>
            <a:chOff x="0" y="0"/>
            <a:chExt cx="10832780" cy="3315374"/>
          </a:xfrm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F0DDDC8E-75F8-BF5B-3717-5FC446717193}"/>
                </a:ext>
              </a:extLst>
            </p:cNvPr>
            <p:cNvSpPr/>
            <p:nvPr/>
          </p:nvSpPr>
          <p:spPr>
            <a:xfrm>
              <a:off x="10546287" y="3014404"/>
              <a:ext cx="286493" cy="300970"/>
            </a:xfrm>
            <a:custGeom>
              <a:avLst/>
              <a:gdLst>
                <a:gd name="connsiteX0" fmla="*/ 0 w 286493"/>
                <a:gd name="connsiteY0" fmla="*/ 0 h 300970"/>
                <a:gd name="connsiteX1" fmla="*/ 286493 w 286493"/>
                <a:gd name="connsiteY1" fmla="*/ 0 h 300970"/>
                <a:gd name="connsiteX2" fmla="*/ 286493 w 286493"/>
                <a:gd name="connsiteY2" fmla="*/ 300971 h 300970"/>
                <a:gd name="connsiteX3" fmla="*/ 0 w 286493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493" h="300970">
                  <a:moveTo>
                    <a:pt x="0" y="0"/>
                  </a:moveTo>
                  <a:lnTo>
                    <a:pt x="286493" y="0"/>
                  </a:lnTo>
                  <a:lnTo>
                    <a:pt x="286493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42F41560-6019-51CA-ECA2-F93A2F37CFFC}"/>
                </a:ext>
              </a:extLst>
            </p:cNvPr>
            <p:cNvSpPr/>
            <p:nvPr/>
          </p:nvSpPr>
          <p:spPr>
            <a:xfrm>
              <a:off x="6026141" y="3013769"/>
              <a:ext cx="602703" cy="300970"/>
            </a:xfrm>
            <a:custGeom>
              <a:avLst/>
              <a:gdLst>
                <a:gd name="connsiteX0" fmla="*/ 0 w 602703"/>
                <a:gd name="connsiteY0" fmla="*/ 0 h 300970"/>
                <a:gd name="connsiteX1" fmla="*/ 602703 w 602703"/>
                <a:gd name="connsiteY1" fmla="*/ 0 h 300970"/>
                <a:gd name="connsiteX2" fmla="*/ 602703 w 602703"/>
                <a:gd name="connsiteY2" fmla="*/ 300971 h 300970"/>
                <a:gd name="connsiteX3" fmla="*/ 0 w 602703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703" h="300970">
                  <a:moveTo>
                    <a:pt x="0" y="0"/>
                  </a:moveTo>
                  <a:lnTo>
                    <a:pt x="602703" y="0"/>
                  </a:lnTo>
                  <a:lnTo>
                    <a:pt x="602703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0193A008-9EE9-7ED6-B0B2-E9F7350FECE8}"/>
                </a:ext>
              </a:extLst>
            </p:cNvPr>
            <p:cNvSpPr/>
            <p:nvPr/>
          </p:nvSpPr>
          <p:spPr>
            <a:xfrm>
              <a:off x="2108571" y="2713433"/>
              <a:ext cx="602703" cy="300970"/>
            </a:xfrm>
            <a:custGeom>
              <a:avLst/>
              <a:gdLst>
                <a:gd name="connsiteX0" fmla="*/ 0 w 602703"/>
                <a:gd name="connsiteY0" fmla="*/ 0 h 300970"/>
                <a:gd name="connsiteX1" fmla="*/ 602703 w 602703"/>
                <a:gd name="connsiteY1" fmla="*/ 0 h 300970"/>
                <a:gd name="connsiteX2" fmla="*/ 602703 w 602703"/>
                <a:gd name="connsiteY2" fmla="*/ 300971 h 300970"/>
                <a:gd name="connsiteX3" fmla="*/ 0 w 602703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703" h="300970">
                  <a:moveTo>
                    <a:pt x="0" y="0"/>
                  </a:moveTo>
                  <a:lnTo>
                    <a:pt x="602703" y="0"/>
                  </a:lnTo>
                  <a:lnTo>
                    <a:pt x="602703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0CEEB720-CFAC-9160-517E-330544C170A8}"/>
                </a:ext>
              </a:extLst>
            </p:cNvPr>
            <p:cNvSpPr/>
            <p:nvPr/>
          </p:nvSpPr>
          <p:spPr>
            <a:xfrm>
              <a:off x="3013007" y="2713433"/>
              <a:ext cx="300970" cy="300970"/>
            </a:xfrm>
            <a:custGeom>
              <a:avLst/>
              <a:gdLst>
                <a:gd name="connsiteX0" fmla="*/ 0 w 300970"/>
                <a:gd name="connsiteY0" fmla="*/ 0 h 300970"/>
                <a:gd name="connsiteX1" fmla="*/ 300970 w 300970"/>
                <a:gd name="connsiteY1" fmla="*/ 0 h 300970"/>
                <a:gd name="connsiteX2" fmla="*/ 300970 w 300970"/>
                <a:gd name="connsiteY2" fmla="*/ 300971 h 300970"/>
                <a:gd name="connsiteX3" fmla="*/ 0 w 300970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970" h="300970">
                  <a:moveTo>
                    <a:pt x="0" y="0"/>
                  </a:moveTo>
                  <a:lnTo>
                    <a:pt x="300970" y="0"/>
                  </a:lnTo>
                  <a:lnTo>
                    <a:pt x="300970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17EE15F1-A04F-952B-CA3E-468B0335050F}"/>
                </a:ext>
              </a:extLst>
            </p:cNvPr>
            <p:cNvSpPr/>
            <p:nvPr/>
          </p:nvSpPr>
          <p:spPr>
            <a:xfrm>
              <a:off x="3615075" y="2713433"/>
              <a:ext cx="602703" cy="300970"/>
            </a:xfrm>
            <a:custGeom>
              <a:avLst/>
              <a:gdLst>
                <a:gd name="connsiteX0" fmla="*/ 0 w 602703"/>
                <a:gd name="connsiteY0" fmla="*/ 0 h 300970"/>
                <a:gd name="connsiteX1" fmla="*/ 602703 w 602703"/>
                <a:gd name="connsiteY1" fmla="*/ 0 h 300970"/>
                <a:gd name="connsiteX2" fmla="*/ 602703 w 602703"/>
                <a:gd name="connsiteY2" fmla="*/ 300971 h 300970"/>
                <a:gd name="connsiteX3" fmla="*/ 0 w 602703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703" h="300970">
                  <a:moveTo>
                    <a:pt x="0" y="0"/>
                  </a:moveTo>
                  <a:lnTo>
                    <a:pt x="602703" y="0"/>
                  </a:lnTo>
                  <a:lnTo>
                    <a:pt x="602703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197ADF97-AFE4-FFA8-DCFF-832F4A6010DE}"/>
                </a:ext>
              </a:extLst>
            </p:cNvPr>
            <p:cNvSpPr/>
            <p:nvPr/>
          </p:nvSpPr>
          <p:spPr>
            <a:xfrm>
              <a:off x="7231547" y="2411701"/>
              <a:ext cx="301097" cy="602703"/>
            </a:xfrm>
            <a:custGeom>
              <a:avLst/>
              <a:gdLst>
                <a:gd name="connsiteX0" fmla="*/ 0 w 301097"/>
                <a:gd name="connsiteY0" fmla="*/ 0 h 602703"/>
                <a:gd name="connsiteX1" fmla="*/ 301098 w 301097"/>
                <a:gd name="connsiteY1" fmla="*/ 0 h 602703"/>
                <a:gd name="connsiteX2" fmla="*/ 301098 w 301097"/>
                <a:gd name="connsiteY2" fmla="*/ 602703 h 602703"/>
                <a:gd name="connsiteX3" fmla="*/ 0 w 301097"/>
                <a:gd name="connsiteY3" fmla="*/ 602703 h 60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097" h="602703">
                  <a:moveTo>
                    <a:pt x="0" y="0"/>
                  </a:moveTo>
                  <a:lnTo>
                    <a:pt x="301098" y="0"/>
                  </a:lnTo>
                  <a:lnTo>
                    <a:pt x="301098" y="602703"/>
                  </a:lnTo>
                  <a:lnTo>
                    <a:pt x="0" y="602703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731F5725-E5D9-CBA8-7C1E-C013F4355AFE}"/>
                </a:ext>
              </a:extLst>
            </p:cNvPr>
            <p:cNvSpPr/>
            <p:nvPr/>
          </p:nvSpPr>
          <p:spPr>
            <a:xfrm>
              <a:off x="8738178" y="2411701"/>
              <a:ext cx="300970" cy="602703"/>
            </a:xfrm>
            <a:custGeom>
              <a:avLst/>
              <a:gdLst>
                <a:gd name="connsiteX0" fmla="*/ 0 w 300970"/>
                <a:gd name="connsiteY0" fmla="*/ 0 h 602703"/>
                <a:gd name="connsiteX1" fmla="*/ 300971 w 300970"/>
                <a:gd name="connsiteY1" fmla="*/ 0 h 602703"/>
                <a:gd name="connsiteX2" fmla="*/ 300971 w 300970"/>
                <a:gd name="connsiteY2" fmla="*/ 602703 h 602703"/>
                <a:gd name="connsiteX3" fmla="*/ 0 w 300970"/>
                <a:gd name="connsiteY3" fmla="*/ 602703 h 60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970" h="602703">
                  <a:moveTo>
                    <a:pt x="0" y="0"/>
                  </a:moveTo>
                  <a:lnTo>
                    <a:pt x="300971" y="0"/>
                  </a:lnTo>
                  <a:lnTo>
                    <a:pt x="300971" y="602703"/>
                  </a:lnTo>
                  <a:lnTo>
                    <a:pt x="0" y="602703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C9D6D8C7-B749-2CB8-711E-8E138698EB70}"/>
                </a:ext>
              </a:extLst>
            </p:cNvPr>
            <p:cNvSpPr/>
            <p:nvPr/>
          </p:nvSpPr>
          <p:spPr>
            <a:xfrm>
              <a:off x="903165" y="2110603"/>
              <a:ext cx="602703" cy="300970"/>
            </a:xfrm>
            <a:custGeom>
              <a:avLst/>
              <a:gdLst>
                <a:gd name="connsiteX0" fmla="*/ 0 w 602703"/>
                <a:gd name="connsiteY0" fmla="*/ 0 h 300970"/>
                <a:gd name="connsiteX1" fmla="*/ 602703 w 602703"/>
                <a:gd name="connsiteY1" fmla="*/ 0 h 300970"/>
                <a:gd name="connsiteX2" fmla="*/ 602703 w 602703"/>
                <a:gd name="connsiteY2" fmla="*/ 300971 h 300970"/>
                <a:gd name="connsiteX3" fmla="*/ 0 w 602703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703" h="300970">
                  <a:moveTo>
                    <a:pt x="0" y="0"/>
                  </a:moveTo>
                  <a:lnTo>
                    <a:pt x="602703" y="0"/>
                  </a:lnTo>
                  <a:lnTo>
                    <a:pt x="602703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D31E51EF-369E-1BCC-DC5C-24626C95BA4F}"/>
                </a:ext>
              </a:extLst>
            </p:cNvPr>
            <p:cNvSpPr/>
            <p:nvPr/>
          </p:nvSpPr>
          <p:spPr>
            <a:xfrm>
              <a:off x="5423311" y="2110603"/>
              <a:ext cx="602703" cy="300970"/>
            </a:xfrm>
            <a:custGeom>
              <a:avLst/>
              <a:gdLst>
                <a:gd name="connsiteX0" fmla="*/ 0 w 602703"/>
                <a:gd name="connsiteY0" fmla="*/ 0 h 300970"/>
                <a:gd name="connsiteX1" fmla="*/ 602703 w 602703"/>
                <a:gd name="connsiteY1" fmla="*/ 0 h 300970"/>
                <a:gd name="connsiteX2" fmla="*/ 602703 w 602703"/>
                <a:gd name="connsiteY2" fmla="*/ 300971 h 300970"/>
                <a:gd name="connsiteX3" fmla="*/ 0 w 602703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703" h="300970">
                  <a:moveTo>
                    <a:pt x="0" y="0"/>
                  </a:moveTo>
                  <a:lnTo>
                    <a:pt x="602703" y="0"/>
                  </a:lnTo>
                  <a:lnTo>
                    <a:pt x="602703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BD2E5C47-3ED0-8615-62C9-1A08C2160C89}"/>
                </a:ext>
              </a:extLst>
            </p:cNvPr>
            <p:cNvSpPr/>
            <p:nvPr/>
          </p:nvSpPr>
          <p:spPr>
            <a:xfrm>
              <a:off x="9340881" y="2110603"/>
              <a:ext cx="301097" cy="300970"/>
            </a:xfrm>
            <a:custGeom>
              <a:avLst/>
              <a:gdLst>
                <a:gd name="connsiteX0" fmla="*/ 0 w 301097"/>
                <a:gd name="connsiteY0" fmla="*/ 0 h 300970"/>
                <a:gd name="connsiteX1" fmla="*/ 301098 w 301097"/>
                <a:gd name="connsiteY1" fmla="*/ 0 h 300970"/>
                <a:gd name="connsiteX2" fmla="*/ 301098 w 301097"/>
                <a:gd name="connsiteY2" fmla="*/ 300971 h 300970"/>
                <a:gd name="connsiteX3" fmla="*/ 0 w 301097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097" h="300970">
                  <a:moveTo>
                    <a:pt x="0" y="0"/>
                  </a:moveTo>
                  <a:lnTo>
                    <a:pt x="301098" y="0"/>
                  </a:lnTo>
                  <a:lnTo>
                    <a:pt x="301098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F393EEE1-4660-1171-9B15-CF5C0FABAAAC}"/>
                </a:ext>
              </a:extLst>
            </p:cNvPr>
            <p:cNvSpPr/>
            <p:nvPr/>
          </p:nvSpPr>
          <p:spPr>
            <a:xfrm>
              <a:off x="9943584" y="2109968"/>
              <a:ext cx="602703" cy="300970"/>
            </a:xfrm>
            <a:custGeom>
              <a:avLst/>
              <a:gdLst>
                <a:gd name="connsiteX0" fmla="*/ 0 w 602703"/>
                <a:gd name="connsiteY0" fmla="*/ 0 h 300970"/>
                <a:gd name="connsiteX1" fmla="*/ 602703 w 602703"/>
                <a:gd name="connsiteY1" fmla="*/ 0 h 300970"/>
                <a:gd name="connsiteX2" fmla="*/ 602703 w 602703"/>
                <a:gd name="connsiteY2" fmla="*/ 300970 h 300970"/>
                <a:gd name="connsiteX3" fmla="*/ 0 w 602703"/>
                <a:gd name="connsiteY3" fmla="*/ 300970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703" h="300970">
                  <a:moveTo>
                    <a:pt x="0" y="0"/>
                  </a:moveTo>
                  <a:lnTo>
                    <a:pt x="602703" y="0"/>
                  </a:lnTo>
                  <a:lnTo>
                    <a:pt x="602703" y="300970"/>
                  </a:lnTo>
                  <a:lnTo>
                    <a:pt x="0" y="300970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94F1FDFC-411E-C85F-BB9F-231AE2C9278F}"/>
                </a:ext>
              </a:extLst>
            </p:cNvPr>
            <p:cNvSpPr/>
            <p:nvPr/>
          </p:nvSpPr>
          <p:spPr>
            <a:xfrm>
              <a:off x="7231547" y="1808871"/>
              <a:ext cx="301097" cy="301097"/>
            </a:xfrm>
            <a:custGeom>
              <a:avLst/>
              <a:gdLst>
                <a:gd name="connsiteX0" fmla="*/ 0 w 301097"/>
                <a:gd name="connsiteY0" fmla="*/ 0 h 301097"/>
                <a:gd name="connsiteX1" fmla="*/ 301098 w 301097"/>
                <a:gd name="connsiteY1" fmla="*/ 0 h 301097"/>
                <a:gd name="connsiteX2" fmla="*/ 301098 w 301097"/>
                <a:gd name="connsiteY2" fmla="*/ 301098 h 301097"/>
                <a:gd name="connsiteX3" fmla="*/ 0 w 301097"/>
                <a:gd name="connsiteY3" fmla="*/ 301098 h 30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097" h="301097">
                  <a:moveTo>
                    <a:pt x="0" y="0"/>
                  </a:moveTo>
                  <a:lnTo>
                    <a:pt x="301098" y="0"/>
                  </a:lnTo>
                  <a:lnTo>
                    <a:pt x="301098" y="301098"/>
                  </a:lnTo>
                  <a:lnTo>
                    <a:pt x="0" y="301098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9077575D-BE4E-28DE-FE60-77C88DE18379}"/>
                </a:ext>
              </a:extLst>
            </p:cNvPr>
            <p:cNvSpPr/>
            <p:nvPr/>
          </p:nvSpPr>
          <p:spPr>
            <a:xfrm>
              <a:off x="5121706" y="1206168"/>
              <a:ext cx="602703" cy="300970"/>
            </a:xfrm>
            <a:custGeom>
              <a:avLst/>
              <a:gdLst>
                <a:gd name="connsiteX0" fmla="*/ 0 w 602703"/>
                <a:gd name="connsiteY0" fmla="*/ 0 h 300970"/>
                <a:gd name="connsiteX1" fmla="*/ 602703 w 602703"/>
                <a:gd name="connsiteY1" fmla="*/ 0 h 300970"/>
                <a:gd name="connsiteX2" fmla="*/ 602703 w 602703"/>
                <a:gd name="connsiteY2" fmla="*/ 300971 h 300970"/>
                <a:gd name="connsiteX3" fmla="*/ 0 w 602703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703" h="300970">
                  <a:moveTo>
                    <a:pt x="0" y="0"/>
                  </a:moveTo>
                  <a:lnTo>
                    <a:pt x="602703" y="0"/>
                  </a:lnTo>
                  <a:lnTo>
                    <a:pt x="602703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33EEA798-28C4-4B92-C697-9DB30FE5C8BA}"/>
                </a:ext>
              </a:extLst>
            </p:cNvPr>
            <p:cNvSpPr/>
            <p:nvPr/>
          </p:nvSpPr>
          <p:spPr>
            <a:xfrm>
              <a:off x="6026141" y="1206168"/>
              <a:ext cx="300970" cy="300970"/>
            </a:xfrm>
            <a:custGeom>
              <a:avLst/>
              <a:gdLst>
                <a:gd name="connsiteX0" fmla="*/ 0 w 300970"/>
                <a:gd name="connsiteY0" fmla="*/ 0 h 300970"/>
                <a:gd name="connsiteX1" fmla="*/ 300971 w 300970"/>
                <a:gd name="connsiteY1" fmla="*/ 0 h 300970"/>
                <a:gd name="connsiteX2" fmla="*/ 300971 w 300970"/>
                <a:gd name="connsiteY2" fmla="*/ 300971 h 300970"/>
                <a:gd name="connsiteX3" fmla="*/ 0 w 300970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970" h="300970">
                  <a:moveTo>
                    <a:pt x="0" y="0"/>
                  </a:moveTo>
                  <a:lnTo>
                    <a:pt x="300971" y="0"/>
                  </a:lnTo>
                  <a:lnTo>
                    <a:pt x="300971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FDC217E1-0EA2-494B-F02A-DDEF56DEADCE}"/>
                </a:ext>
              </a:extLst>
            </p:cNvPr>
            <p:cNvSpPr/>
            <p:nvPr/>
          </p:nvSpPr>
          <p:spPr>
            <a:xfrm>
              <a:off x="6628844" y="1206168"/>
              <a:ext cx="602703" cy="300970"/>
            </a:xfrm>
            <a:custGeom>
              <a:avLst/>
              <a:gdLst>
                <a:gd name="connsiteX0" fmla="*/ 0 w 602703"/>
                <a:gd name="connsiteY0" fmla="*/ 0 h 300970"/>
                <a:gd name="connsiteX1" fmla="*/ 602703 w 602703"/>
                <a:gd name="connsiteY1" fmla="*/ 0 h 300970"/>
                <a:gd name="connsiteX2" fmla="*/ 602703 w 602703"/>
                <a:gd name="connsiteY2" fmla="*/ 300971 h 300970"/>
                <a:gd name="connsiteX3" fmla="*/ 0 w 602703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703" h="300970">
                  <a:moveTo>
                    <a:pt x="0" y="0"/>
                  </a:moveTo>
                  <a:lnTo>
                    <a:pt x="602703" y="0"/>
                  </a:lnTo>
                  <a:lnTo>
                    <a:pt x="602703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B008187A-00C2-B15C-BA1B-ADFC8EA8A7FE}"/>
                </a:ext>
              </a:extLst>
            </p:cNvPr>
            <p:cNvSpPr/>
            <p:nvPr/>
          </p:nvSpPr>
          <p:spPr>
            <a:xfrm>
              <a:off x="7533280" y="1206168"/>
              <a:ext cx="301097" cy="300970"/>
            </a:xfrm>
            <a:custGeom>
              <a:avLst/>
              <a:gdLst>
                <a:gd name="connsiteX0" fmla="*/ 0 w 301097"/>
                <a:gd name="connsiteY0" fmla="*/ 0 h 300970"/>
                <a:gd name="connsiteX1" fmla="*/ 301098 w 301097"/>
                <a:gd name="connsiteY1" fmla="*/ 0 h 300970"/>
                <a:gd name="connsiteX2" fmla="*/ 301098 w 301097"/>
                <a:gd name="connsiteY2" fmla="*/ 300971 h 300970"/>
                <a:gd name="connsiteX3" fmla="*/ 0 w 301097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097" h="300970">
                  <a:moveTo>
                    <a:pt x="0" y="0"/>
                  </a:moveTo>
                  <a:lnTo>
                    <a:pt x="301098" y="0"/>
                  </a:lnTo>
                  <a:lnTo>
                    <a:pt x="301098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C23EA9B5-3A8E-0067-F40E-D10AA0166B98}"/>
                </a:ext>
              </a:extLst>
            </p:cNvPr>
            <p:cNvSpPr/>
            <p:nvPr/>
          </p:nvSpPr>
          <p:spPr>
            <a:xfrm>
              <a:off x="2711401" y="904435"/>
              <a:ext cx="301097" cy="602703"/>
            </a:xfrm>
            <a:custGeom>
              <a:avLst/>
              <a:gdLst>
                <a:gd name="connsiteX0" fmla="*/ 0 w 301097"/>
                <a:gd name="connsiteY0" fmla="*/ 0 h 602703"/>
                <a:gd name="connsiteX1" fmla="*/ 301098 w 301097"/>
                <a:gd name="connsiteY1" fmla="*/ 0 h 602703"/>
                <a:gd name="connsiteX2" fmla="*/ 301098 w 301097"/>
                <a:gd name="connsiteY2" fmla="*/ 602703 h 602703"/>
                <a:gd name="connsiteX3" fmla="*/ 0 w 301097"/>
                <a:gd name="connsiteY3" fmla="*/ 602703 h 60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097" h="602703">
                  <a:moveTo>
                    <a:pt x="0" y="0"/>
                  </a:moveTo>
                  <a:lnTo>
                    <a:pt x="301098" y="0"/>
                  </a:lnTo>
                  <a:lnTo>
                    <a:pt x="301098" y="602703"/>
                  </a:lnTo>
                  <a:lnTo>
                    <a:pt x="0" y="602703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AEEC7B3C-1951-EADA-5C96-37906C4ED2ED}"/>
                </a:ext>
              </a:extLst>
            </p:cNvPr>
            <p:cNvSpPr/>
            <p:nvPr/>
          </p:nvSpPr>
          <p:spPr>
            <a:xfrm>
              <a:off x="10244681" y="904435"/>
              <a:ext cx="300970" cy="602703"/>
            </a:xfrm>
            <a:custGeom>
              <a:avLst/>
              <a:gdLst>
                <a:gd name="connsiteX0" fmla="*/ 0 w 300970"/>
                <a:gd name="connsiteY0" fmla="*/ 0 h 602703"/>
                <a:gd name="connsiteX1" fmla="*/ 300970 w 300970"/>
                <a:gd name="connsiteY1" fmla="*/ 0 h 602703"/>
                <a:gd name="connsiteX2" fmla="*/ 300970 w 300970"/>
                <a:gd name="connsiteY2" fmla="*/ 602703 h 602703"/>
                <a:gd name="connsiteX3" fmla="*/ 0 w 300970"/>
                <a:gd name="connsiteY3" fmla="*/ 602703 h 60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970" h="602703">
                  <a:moveTo>
                    <a:pt x="0" y="0"/>
                  </a:moveTo>
                  <a:lnTo>
                    <a:pt x="300970" y="0"/>
                  </a:lnTo>
                  <a:lnTo>
                    <a:pt x="300970" y="602703"/>
                  </a:lnTo>
                  <a:lnTo>
                    <a:pt x="0" y="602703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F9454FB9-CB51-8ED9-06EB-FD637C009EE3}"/>
                </a:ext>
              </a:extLst>
            </p:cNvPr>
            <p:cNvSpPr/>
            <p:nvPr/>
          </p:nvSpPr>
          <p:spPr>
            <a:xfrm>
              <a:off x="903165" y="603465"/>
              <a:ext cx="602703" cy="301097"/>
            </a:xfrm>
            <a:custGeom>
              <a:avLst/>
              <a:gdLst>
                <a:gd name="connsiteX0" fmla="*/ 0 w 602703"/>
                <a:gd name="connsiteY0" fmla="*/ 0 h 301097"/>
                <a:gd name="connsiteX1" fmla="*/ 602703 w 602703"/>
                <a:gd name="connsiteY1" fmla="*/ 0 h 301097"/>
                <a:gd name="connsiteX2" fmla="*/ 602703 w 602703"/>
                <a:gd name="connsiteY2" fmla="*/ 301098 h 301097"/>
                <a:gd name="connsiteX3" fmla="*/ 0 w 602703"/>
                <a:gd name="connsiteY3" fmla="*/ 301098 h 30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703" h="301097">
                  <a:moveTo>
                    <a:pt x="0" y="0"/>
                  </a:moveTo>
                  <a:lnTo>
                    <a:pt x="602703" y="0"/>
                  </a:lnTo>
                  <a:lnTo>
                    <a:pt x="602703" y="301098"/>
                  </a:lnTo>
                  <a:lnTo>
                    <a:pt x="0" y="301098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7241A992-C17C-4CF9-3C12-9C8AE61F24C7}"/>
                </a:ext>
              </a:extLst>
            </p:cNvPr>
            <p:cNvSpPr/>
            <p:nvPr/>
          </p:nvSpPr>
          <p:spPr>
            <a:xfrm>
              <a:off x="3615075" y="603465"/>
              <a:ext cx="300970" cy="602703"/>
            </a:xfrm>
            <a:custGeom>
              <a:avLst/>
              <a:gdLst>
                <a:gd name="connsiteX0" fmla="*/ 0 w 300970"/>
                <a:gd name="connsiteY0" fmla="*/ 0 h 602703"/>
                <a:gd name="connsiteX1" fmla="*/ 300971 w 300970"/>
                <a:gd name="connsiteY1" fmla="*/ 0 h 602703"/>
                <a:gd name="connsiteX2" fmla="*/ 300971 w 300970"/>
                <a:gd name="connsiteY2" fmla="*/ 602703 h 602703"/>
                <a:gd name="connsiteX3" fmla="*/ 0 w 300970"/>
                <a:gd name="connsiteY3" fmla="*/ 602703 h 60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970" h="602703">
                  <a:moveTo>
                    <a:pt x="0" y="0"/>
                  </a:moveTo>
                  <a:lnTo>
                    <a:pt x="300971" y="0"/>
                  </a:lnTo>
                  <a:lnTo>
                    <a:pt x="300971" y="602703"/>
                  </a:lnTo>
                  <a:lnTo>
                    <a:pt x="0" y="602703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87DBE0F6-7067-C0F8-C69B-74C1918FFB4B}"/>
                </a:ext>
              </a:extLst>
            </p:cNvPr>
            <p:cNvSpPr/>
            <p:nvPr/>
          </p:nvSpPr>
          <p:spPr>
            <a:xfrm>
              <a:off x="8135348" y="603465"/>
              <a:ext cx="300970" cy="602703"/>
            </a:xfrm>
            <a:custGeom>
              <a:avLst/>
              <a:gdLst>
                <a:gd name="connsiteX0" fmla="*/ 0 w 300970"/>
                <a:gd name="connsiteY0" fmla="*/ 0 h 602703"/>
                <a:gd name="connsiteX1" fmla="*/ 300971 w 300970"/>
                <a:gd name="connsiteY1" fmla="*/ 0 h 602703"/>
                <a:gd name="connsiteX2" fmla="*/ 300971 w 300970"/>
                <a:gd name="connsiteY2" fmla="*/ 602703 h 602703"/>
                <a:gd name="connsiteX3" fmla="*/ 0 w 300970"/>
                <a:gd name="connsiteY3" fmla="*/ 602703 h 60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970" h="602703">
                  <a:moveTo>
                    <a:pt x="0" y="0"/>
                  </a:moveTo>
                  <a:lnTo>
                    <a:pt x="300971" y="0"/>
                  </a:lnTo>
                  <a:lnTo>
                    <a:pt x="300971" y="602703"/>
                  </a:lnTo>
                  <a:lnTo>
                    <a:pt x="0" y="602703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18657B30-84C8-5AE5-4A07-BED9E43C30ED}"/>
                </a:ext>
              </a:extLst>
            </p:cNvPr>
            <p:cNvSpPr/>
            <p:nvPr/>
          </p:nvSpPr>
          <p:spPr>
            <a:xfrm>
              <a:off x="8135348" y="1396"/>
              <a:ext cx="300970" cy="300970"/>
            </a:xfrm>
            <a:custGeom>
              <a:avLst/>
              <a:gdLst>
                <a:gd name="connsiteX0" fmla="*/ 0 w 300970"/>
                <a:gd name="connsiteY0" fmla="*/ 0 h 300970"/>
                <a:gd name="connsiteX1" fmla="*/ 300971 w 300970"/>
                <a:gd name="connsiteY1" fmla="*/ 0 h 300970"/>
                <a:gd name="connsiteX2" fmla="*/ 300971 w 300970"/>
                <a:gd name="connsiteY2" fmla="*/ 300971 h 300970"/>
                <a:gd name="connsiteX3" fmla="*/ 0 w 300970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970" h="300970">
                  <a:moveTo>
                    <a:pt x="0" y="0"/>
                  </a:moveTo>
                  <a:lnTo>
                    <a:pt x="300971" y="0"/>
                  </a:lnTo>
                  <a:lnTo>
                    <a:pt x="300971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801B7DBB-A44F-5CAD-D13D-A968C8D1C406}"/>
                </a:ext>
              </a:extLst>
            </p:cNvPr>
            <p:cNvSpPr/>
            <p:nvPr/>
          </p:nvSpPr>
          <p:spPr>
            <a:xfrm>
              <a:off x="0" y="634"/>
              <a:ext cx="5122975" cy="2411066"/>
            </a:xfrm>
            <a:custGeom>
              <a:avLst/>
              <a:gdLst>
                <a:gd name="connsiteX0" fmla="*/ 2109207 w 5122975"/>
                <a:gd name="connsiteY0" fmla="*/ 0 h 2411066"/>
                <a:gd name="connsiteX1" fmla="*/ 2109207 w 5122975"/>
                <a:gd name="connsiteY1" fmla="*/ 1205533 h 2411066"/>
                <a:gd name="connsiteX2" fmla="*/ 0 w 5122975"/>
                <a:gd name="connsiteY2" fmla="*/ 1205533 h 2411066"/>
                <a:gd name="connsiteX3" fmla="*/ 0 w 5122975"/>
                <a:gd name="connsiteY3" fmla="*/ 1506631 h 2411066"/>
                <a:gd name="connsiteX4" fmla="*/ 1205533 w 5122975"/>
                <a:gd name="connsiteY4" fmla="*/ 1506631 h 2411066"/>
                <a:gd name="connsiteX5" fmla="*/ 1205533 w 5122975"/>
                <a:gd name="connsiteY5" fmla="*/ 1807601 h 2411066"/>
                <a:gd name="connsiteX6" fmla="*/ 1506504 w 5122975"/>
                <a:gd name="connsiteY6" fmla="*/ 1807601 h 2411066"/>
                <a:gd name="connsiteX7" fmla="*/ 1506504 w 5122975"/>
                <a:gd name="connsiteY7" fmla="*/ 1506631 h 2411066"/>
                <a:gd name="connsiteX8" fmla="*/ 2109207 w 5122975"/>
                <a:gd name="connsiteY8" fmla="*/ 1506631 h 2411066"/>
                <a:gd name="connsiteX9" fmla="*/ 2109207 w 5122975"/>
                <a:gd name="connsiteY9" fmla="*/ 2109334 h 2411066"/>
                <a:gd name="connsiteX10" fmla="*/ 1808236 w 5122975"/>
                <a:gd name="connsiteY10" fmla="*/ 2109334 h 2411066"/>
                <a:gd name="connsiteX11" fmla="*/ 1808236 w 5122975"/>
                <a:gd name="connsiteY11" fmla="*/ 2411067 h 2411066"/>
                <a:gd name="connsiteX12" fmla="*/ 5122976 w 5122975"/>
                <a:gd name="connsiteY12" fmla="*/ 2411067 h 2411066"/>
                <a:gd name="connsiteX13" fmla="*/ 5122976 w 5122975"/>
                <a:gd name="connsiteY13" fmla="*/ 2109969 h 2411066"/>
                <a:gd name="connsiteX14" fmla="*/ 3917570 w 5122975"/>
                <a:gd name="connsiteY14" fmla="*/ 2109969 h 2411066"/>
                <a:gd name="connsiteX15" fmla="*/ 3917570 w 5122975"/>
                <a:gd name="connsiteY15" fmla="*/ 1507266 h 2411066"/>
                <a:gd name="connsiteX16" fmla="*/ 3616472 w 5122975"/>
                <a:gd name="connsiteY16" fmla="*/ 1507266 h 2411066"/>
                <a:gd name="connsiteX17" fmla="*/ 3616472 w 5122975"/>
                <a:gd name="connsiteY17" fmla="*/ 2109969 h 2411066"/>
                <a:gd name="connsiteX18" fmla="*/ 2410304 w 5122975"/>
                <a:gd name="connsiteY18" fmla="*/ 2109334 h 2411066"/>
                <a:gd name="connsiteX19" fmla="*/ 2410304 w 5122975"/>
                <a:gd name="connsiteY19" fmla="*/ 0 h 2411066"/>
                <a:gd name="connsiteX20" fmla="*/ 2109207 w 5122975"/>
                <a:gd name="connsiteY20" fmla="*/ 0 h 241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22975" h="2411066">
                  <a:moveTo>
                    <a:pt x="2109207" y="0"/>
                  </a:moveTo>
                  <a:lnTo>
                    <a:pt x="2109207" y="1205533"/>
                  </a:lnTo>
                  <a:lnTo>
                    <a:pt x="0" y="1205533"/>
                  </a:lnTo>
                  <a:lnTo>
                    <a:pt x="0" y="1506631"/>
                  </a:lnTo>
                  <a:lnTo>
                    <a:pt x="1205533" y="1506631"/>
                  </a:lnTo>
                  <a:lnTo>
                    <a:pt x="1205533" y="1807601"/>
                  </a:lnTo>
                  <a:lnTo>
                    <a:pt x="1506504" y="1807601"/>
                  </a:lnTo>
                  <a:lnTo>
                    <a:pt x="1506504" y="1506631"/>
                  </a:lnTo>
                  <a:lnTo>
                    <a:pt x="2109207" y="1506631"/>
                  </a:lnTo>
                  <a:lnTo>
                    <a:pt x="2109207" y="2109334"/>
                  </a:lnTo>
                  <a:lnTo>
                    <a:pt x="1808236" y="2109334"/>
                  </a:lnTo>
                  <a:lnTo>
                    <a:pt x="1808236" y="2411067"/>
                  </a:lnTo>
                  <a:lnTo>
                    <a:pt x="5122976" y="2411067"/>
                  </a:lnTo>
                  <a:lnTo>
                    <a:pt x="5122976" y="2109969"/>
                  </a:lnTo>
                  <a:lnTo>
                    <a:pt x="3917570" y="2109969"/>
                  </a:lnTo>
                  <a:lnTo>
                    <a:pt x="3917570" y="1507266"/>
                  </a:lnTo>
                  <a:lnTo>
                    <a:pt x="3616472" y="1507266"/>
                  </a:lnTo>
                  <a:lnTo>
                    <a:pt x="3616472" y="2109969"/>
                  </a:lnTo>
                  <a:lnTo>
                    <a:pt x="2410304" y="2109334"/>
                  </a:lnTo>
                  <a:lnTo>
                    <a:pt x="2410304" y="0"/>
                  </a:lnTo>
                  <a:lnTo>
                    <a:pt x="2109207" y="0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AFF3C81F-EBE0-CF93-FC47-431DAA89A564}"/>
                </a:ext>
              </a:extLst>
            </p:cNvPr>
            <p:cNvSpPr/>
            <p:nvPr/>
          </p:nvSpPr>
          <p:spPr>
            <a:xfrm>
              <a:off x="4218540" y="0"/>
              <a:ext cx="3615837" cy="1808871"/>
            </a:xfrm>
            <a:custGeom>
              <a:avLst/>
              <a:gdLst>
                <a:gd name="connsiteX0" fmla="*/ 301733 w 3615837"/>
                <a:gd name="connsiteY0" fmla="*/ 0 h 1808871"/>
                <a:gd name="connsiteX1" fmla="*/ 301733 w 3615837"/>
                <a:gd name="connsiteY1" fmla="*/ 1397 h 1808871"/>
                <a:gd name="connsiteX2" fmla="*/ 1507139 w 3615837"/>
                <a:gd name="connsiteY2" fmla="*/ 1397 h 1808871"/>
                <a:gd name="connsiteX3" fmla="*/ 1507139 w 3615837"/>
                <a:gd name="connsiteY3" fmla="*/ 302367 h 1808871"/>
                <a:gd name="connsiteX4" fmla="*/ 1808871 w 3615837"/>
                <a:gd name="connsiteY4" fmla="*/ 302367 h 1808871"/>
                <a:gd name="connsiteX5" fmla="*/ 1808871 w 3615837"/>
                <a:gd name="connsiteY5" fmla="*/ 1397 h 1808871"/>
                <a:gd name="connsiteX6" fmla="*/ 2411701 w 3615837"/>
                <a:gd name="connsiteY6" fmla="*/ 1397 h 1808871"/>
                <a:gd name="connsiteX7" fmla="*/ 2411701 w 3615837"/>
                <a:gd name="connsiteY7" fmla="*/ 604100 h 1808871"/>
                <a:gd name="connsiteX8" fmla="*/ 1206168 w 3615837"/>
                <a:gd name="connsiteY8" fmla="*/ 604100 h 1808871"/>
                <a:gd name="connsiteX9" fmla="*/ 1206168 w 3615837"/>
                <a:gd name="connsiteY9" fmla="*/ 303002 h 1808871"/>
                <a:gd name="connsiteX10" fmla="*/ 905070 w 3615837"/>
                <a:gd name="connsiteY10" fmla="*/ 303002 h 1808871"/>
                <a:gd name="connsiteX11" fmla="*/ 905070 w 3615837"/>
                <a:gd name="connsiteY11" fmla="*/ 604100 h 1808871"/>
                <a:gd name="connsiteX12" fmla="*/ 302367 w 3615837"/>
                <a:gd name="connsiteY12" fmla="*/ 604100 h 1808871"/>
                <a:gd name="connsiteX13" fmla="*/ 300971 w 3615837"/>
                <a:gd name="connsiteY13" fmla="*/ 302367 h 1808871"/>
                <a:gd name="connsiteX14" fmla="*/ 0 w 3615837"/>
                <a:gd name="connsiteY14" fmla="*/ 302367 h 1808871"/>
                <a:gd name="connsiteX15" fmla="*/ 0 w 3615837"/>
                <a:gd name="connsiteY15" fmla="*/ 1808871 h 1808871"/>
                <a:gd name="connsiteX16" fmla="*/ 300971 w 3615837"/>
                <a:gd name="connsiteY16" fmla="*/ 1808871 h 1808871"/>
                <a:gd name="connsiteX17" fmla="*/ 300971 w 3615837"/>
                <a:gd name="connsiteY17" fmla="*/ 905198 h 1808871"/>
                <a:gd name="connsiteX18" fmla="*/ 3615837 w 3615837"/>
                <a:gd name="connsiteY18" fmla="*/ 905198 h 1808871"/>
                <a:gd name="connsiteX19" fmla="*/ 3615837 w 3615837"/>
                <a:gd name="connsiteY19" fmla="*/ 604100 h 1808871"/>
                <a:gd name="connsiteX20" fmla="*/ 2712037 w 3615837"/>
                <a:gd name="connsiteY20" fmla="*/ 604100 h 1808871"/>
                <a:gd name="connsiteX21" fmla="*/ 2712037 w 3615837"/>
                <a:gd name="connsiteY21" fmla="*/ 0 h 1808871"/>
                <a:gd name="connsiteX22" fmla="*/ 301733 w 3615837"/>
                <a:gd name="connsiteY22" fmla="*/ 0 h 180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5837" h="1808871">
                  <a:moveTo>
                    <a:pt x="301733" y="0"/>
                  </a:moveTo>
                  <a:lnTo>
                    <a:pt x="301733" y="1397"/>
                  </a:lnTo>
                  <a:lnTo>
                    <a:pt x="1507139" y="1397"/>
                  </a:lnTo>
                  <a:lnTo>
                    <a:pt x="1507139" y="302367"/>
                  </a:lnTo>
                  <a:lnTo>
                    <a:pt x="1808871" y="302367"/>
                  </a:lnTo>
                  <a:lnTo>
                    <a:pt x="1808871" y="1397"/>
                  </a:lnTo>
                  <a:lnTo>
                    <a:pt x="2411701" y="1397"/>
                  </a:lnTo>
                  <a:lnTo>
                    <a:pt x="2411701" y="604100"/>
                  </a:lnTo>
                  <a:lnTo>
                    <a:pt x="1206168" y="604100"/>
                  </a:lnTo>
                  <a:lnTo>
                    <a:pt x="1206168" y="303002"/>
                  </a:lnTo>
                  <a:lnTo>
                    <a:pt x="905070" y="303002"/>
                  </a:lnTo>
                  <a:lnTo>
                    <a:pt x="905070" y="604100"/>
                  </a:lnTo>
                  <a:lnTo>
                    <a:pt x="302367" y="604100"/>
                  </a:lnTo>
                  <a:lnTo>
                    <a:pt x="300971" y="302367"/>
                  </a:lnTo>
                  <a:lnTo>
                    <a:pt x="0" y="302367"/>
                  </a:lnTo>
                  <a:lnTo>
                    <a:pt x="0" y="1808871"/>
                  </a:lnTo>
                  <a:lnTo>
                    <a:pt x="300971" y="1808871"/>
                  </a:lnTo>
                  <a:lnTo>
                    <a:pt x="300971" y="905198"/>
                  </a:lnTo>
                  <a:lnTo>
                    <a:pt x="3615837" y="905198"/>
                  </a:lnTo>
                  <a:lnTo>
                    <a:pt x="3615837" y="604100"/>
                  </a:lnTo>
                  <a:lnTo>
                    <a:pt x="2712037" y="604100"/>
                  </a:lnTo>
                  <a:lnTo>
                    <a:pt x="2712037" y="0"/>
                  </a:lnTo>
                  <a:lnTo>
                    <a:pt x="301733" y="0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EB32B59A-19E2-BBBB-DBF4-5C30C5464F64}"/>
                </a:ext>
              </a:extLst>
            </p:cNvPr>
            <p:cNvSpPr/>
            <p:nvPr/>
          </p:nvSpPr>
          <p:spPr>
            <a:xfrm>
              <a:off x="8738178" y="0"/>
              <a:ext cx="601940" cy="2109968"/>
            </a:xfrm>
            <a:custGeom>
              <a:avLst/>
              <a:gdLst>
                <a:gd name="connsiteX0" fmla="*/ 0 w 601940"/>
                <a:gd name="connsiteY0" fmla="*/ 0 h 2109968"/>
                <a:gd name="connsiteX1" fmla="*/ 0 w 601940"/>
                <a:gd name="connsiteY1" fmla="*/ 2109969 h 2109968"/>
                <a:gd name="connsiteX2" fmla="*/ 300970 w 601940"/>
                <a:gd name="connsiteY2" fmla="*/ 2109969 h 2109968"/>
                <a:gd name="connsiteX3" fmla="*/ 300970 w 601940"/>
                <a:gd name="connsiteY3" fmla="*/ 904436 h 2109968"/>
                <a:gd name="connsiteX4" fmla="*/ 601941 w 601940"/>
                <a:gd name="connsiteY4" fmla="*/ 904436 h 2109968"/>
                <a:gd name="connsiteX5" fmla="*/ 601941 w 601940"/>
                <a:gd name="connsiteY5" fmla="*/ 603465 h 2109968"/>
                <a:gd name="connsiteX6" fmla="*/ 300970 w 601940"/>
                <a:gd name="connsiteY6" fmla="*/ 603465 h 2109968"/>
                <a:gd name="connsiteX7" fmla="*/ 300970 w 601940"/>
                <a:gd name="connsiteY7" fmla="*/ 0 h 2109968"/>
                <a:gd name="connsiteX8" fmla="*/ 0 w 601940"/>
                <a:gd name="connsiteY8" fmla="*/ 0 h 210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940" h="2109968">
                  <a:moveTo>
                    <a:pt x="0" y="0"/>
                  </a:moveTo>
                  <a:lnTo>
                    <a:pt x="0" y="2109969"/>
                  </a:lnTo>
                  <a:lnTo>
                    <a:pt x="300970" y="2109969"/>
                  </a:lnTo>
                  <a:lnTo>
                    <a:pt x="300970" y="904436"/>
                  </a:lnTo>
                  <a:lnTo>
                    <a:pt x="601941" y="904436"/>
                  </a:lnTo>
                  <a:lnTo>
                    <a:pt x="601941" y="603465"/>
                  </a:lnTo>
                  <a:lnTo>
                    <a:pt x="300970" y="603465"/>
                  </a:lnTo>
                  <a:lnTo>
                    <a:pt x="3009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A2920FA5-BDA7-8542-2B6A-CE23E3B9324A}"/>
                </a:ext>
              </a:extLst>
            </p:cNvPr>
            <p:cNvSpPr/>
            <p:nvPr/>
          </p:nvSpPr>
          <p:spPr>
            <a:xfrm>
              <a:off x="9340881" y="0"/>
              <a:ext cx="602703" cy="1808236"/>
            </a:xfrm>
            <a:custGeom>
              <a:avLst/>
              <a:gdLst>
                <a:gd name="connsiteX0" fmla="*/ 301733 w 602703"/>
                <a:gd name="connsiteY0" fmla="*/ 0 h 1808236"/>
                <a:gd name="connsiteX1" fmla="*/ 301733 w 602703"/>
                <a:gd name="connsiteY1" fmla="*/ 1205533 h 1808236"/>
                <a:gd name="connsiteX2" fmla="*/ 0 w 602703"/>
                <a:gd name="connsiteY2" fmla="*/ 1206168 h 1808236"/>
                <a:gd name="connsiteX3" fmla="*/ 0 w 602703"/>
                <a:gd name="connsiteY3" fmla="*/ 1507266 h 1808236"/>
                <a:gd name="connsiteX4" fmla="*/ 301733 w 602703"/>
                <a:gd name="connsiteY4" fmla="*/ 1507266 h 1808236"/>
                <a:gd name="connsiteX5" fmla="*/ 301733 w 602703"/>
                <a:gd name="connsiteY5" fmla="*/ 1808236 h 1808236"/>
                <a:gd name="connsiteX6" fmla="*/ 602703 w 602703"/>
                <a:gd name="connsiteY6" fmla="*/ 1808236 h 1808236"/>
                <a:gd name="connsiteX7" fmla="*/ 602703 w 602703"/>
                <a:gd name="connsiteY7" fmla="*/ 0 h 1808236"/>
                <a:gd name="connsiteX8" fmla="*/ 301733 w 602703"/>
                <a:gd name="connsiteY8" fmla="*/ 0 h 180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2703" h="1808236">
                  <a:moveTo>
                    <a:pt x="301733" y="0"/>
                  </a:moveTo>
                  <a:lnTo>
                    <a:pt x="301733" y="1205533"/>
                  </a:lnTo>
                  <a:lnTo>
                    <a:pt x="0" y="1206168"/>
                  </a:lnTo>
                  <a:lnTo>
                    <a:pt x="0" y="1507266"/>
                  </a:lnTo>
                  <a:lnTo>
                    <a:pt x="301733" y="1507266"/>
                  </a:lnTo>
                  <a:lnTo>
                    <a:pt x="301733" y="1808236"/>
                  </a:lnTo>
                  <a:lnTo>
                    <a:pt x="602703" y="1808236"/>
                  </a:lnTo>
                  <a:lnTo>
                    <a:pt x="602703" y="0"/>
                  </a:lnTo>
                  <a:lnTo>
                    <a:pt x="301733" y="0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A6DAD23-9214-4148-8877-F9FA4325C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513" y="3429000"/>
            <a:ext cx="7477200" cy="1418925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45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 dirty="0" err="1"/>
              <a:t>Mastertitelformat bearbeiten</a:t>
            </a:r>
            <a:endParaRPr lang="en-US" noProof="0" dirty="0"/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C2EFF210-CA5C-A557-0D6D-07D6ABA9F7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69163" y="4970179"/>
            <a:ext cx="3338512" cy="706046"/>
          </a:xfrm>
        </p:spPr>
        <p:txBody>
          <a:bodyPr/>
          <a:lstStyle>
            <a:lvl1pPr algn="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algn="r">
              <a:lnSpc>
                <a:spcPts val="1600"/>
              </a:lnSpc>
              <a:buFontTx/>
              <a:buNone/>
              <a:defRPr sz="1200" b="0" i="0">
                <a:solidFill>
                  <a:schemeClr val="bg1"/>
                </a:solidFill>
              </a:defRPr>
            </a:lvl2pPr>
            <a:lvl3pPr marL="0" indent="0" algn="r">
              <a:lnSpc>
                <a:spcPts val="1600"/>
              </a:lnSpc>
              <a:buFontTx/>
              <a:buNone/>
              <a:defRPr sz="1200" b="0" i="0">
                <a:solidFill>
                  <a:schemeClr val="bg1"/>
                </a:solidFill>
              </a:defRPr>
            </a:lvl3pPr>
            <a:lvl4pPr algn="r">
              <a:lnSpc>
                <a:spcPts val="1600"/>
              </a:lnSpc>
              <a:buFontTx/>
              <a:buNone/>
              <a:defRPr sz="1200" b="0" i="0">
                <a:solidFill>
                  <a:schemeClr val="bg1"/>
                </a:solidFill>
              </a:defRPr>
            </a:lvl4pPr>
            <a:lvl5pPr algn="r">
              <a:lnSpc>
                <a:spcPts val="1600"/>
              </a:lnSpc>
              <a:buFontTx/>
              <a:buNone/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EDDA693-E96E-C9A7-63D7-E08D26537E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9600" y="4796124"/>
            <a:ext cx="1440000" cy="1197876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492DE1D-EC15-D1DE-2539-56AE1DBF054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09325"/>
            <a:ext cx="12192000" cy="86409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0380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with pattern + tea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EC66FE0E-B11F-9B6C-8F5C-A4690D350560}"/>
              </a:ext>
            </a:extLst>
          </p:cNvPr>
          <p:cNvGrpSpPr/>
          <p:nvPr userDrawn="1"/>
        </p:nvGrpSpPr>
        <p:grpSpPr>
          <a:xfrm>
            <a:off x="0" y="0"/>
            <a:ext cx="10832780" cy="3315374"/>
            <a:chOff x="0" y="0"/>
            <a:chExt cx="10832780" cy="3315374"/>
          </a:xfrm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F0DDDC8E-75F8-BF5B-3717-5FC446717193}"/>
                </a:ext>
              </a:extLst>
            </p:cNvPr>
            <p:cNvSpPr/>
            <p:nvPr/>
          </p:nvSpPr>
          <p:spPr>
            <a:xfrm>
              <a:off x="10546287" y="3014404"/>
              <a:ext cx="286493" cy="300970"/>
            </a:xfrm>
            <a:custGeom>
              <a:avLst/>
              <a:gdLst>
                <a:gd name="connsiteX0" fmla="*/ 0 w 286493"/>
                <a:gd name="connsiteY0" fmla="*/ 0 h 300970"/>
                <a:gd name="connsiteX1" fmla="*/ 286493 w 286493"/>
                <a:gd name="connsiteY1" fmla="*/ 0 h 300970"/>
                <a:gd name="connsiteX2" fmla="*/ 286493 w 286493"/>
                <a:gd name="connsiteY2" fmla="*/ 300971 h 300970"/>
                <a:gd name="connsiteX3" fmla="*/ 0 w 286493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493" h="300970">
                  <a:moveTo>
                    <a:pt x="0" y="0"/>
                  </a:moveTo>
                  <a:lnTo>
                    <a:pt x="286493" y="0"/>
                  </a:lnTo>
                  <a:lnTo>
                    <a:pt x="286493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42F41560-6019-51CA-ECA2-F93A2F37CFFC}"/>
                </a:ext>
              </a:extLst>
            </p:cNvPr>
            <p:cNvSpPr/>
            <p:nvPr/>
          </p:nvSpPr>
          <p:spPr>
            <a:xfrm>
              <a:off x="6026141" y="3013769"/>
              <a:ext cx="602703" cy="300970"/>
            </a:xfrm>
            <a:custGeom>
              <a:avLst/>
              <a:gdLst>
                <a:gd name="connsiteX0" fmla="*/ 0 w 602703"/>
                <a:gd name="connsiteY0" fmla="*/ 0 h 300970"/>
                <a:gd name="connsiteX1" fmla="*/ 602703 w 602703"/>
                <a:gd name="connsiteY1" fmla="*/ 0 h 300970"/>
                <a:gd name="connsiteX2" fmla="*/ 602703 w 602703"/>
                <a:gd name="connsiteY2" fmla="*/ 300971 h 300970"/>
                <a:gd name="connsiteX3" fmla="*/ 0 w 602703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703" h="300970">
                  <a:moveTo>
                    <a:pt x="0" y="0"/>
                  </a:moveTo>
                  <a:lnTo>
                    <a:pt x="602703" y="0"/>
                  </a:lnTo>
                  <a:lnTo>
                    <a:pt x="602703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0193A008-9EE9-7ED6-B0B2-E9F7350FECE8}"/>
                </a:ext>
              </a:extLst>
            </p:cNvPr>
            <p:cNvSpPr/>
            <p:nvPr/>
          </p:nvSpPr>
          <p:spPr>
            <a:xfrm>
              <a:off x="2108571" y="2713433"/>
              <a:ext cx="602703" cy="300970"/>
            </a:xfrm>
            <a:custGeom>
              <a:avLst/>
              <a:gdLst>
                <a:gd name="connsiteX0" fmla="*/ 0 w 602703"/>
                <a:gd name="connsiteY0" fmla="*/ 0 h 300970"/>
                <a:gd name="connsiteX1" fmla="*/ 602703 w 602703"/>
                <a:gd name="connsiteY1" fmla="*/ 0 h 300970"/>
                <a:gd name="connsiteX2" fmla="*/ 602703 w 602703"/>
                <a:gd name="connsiteY2" fmla="*/ 300971 h 300970"/>
                <a:gd name="connsiteX3" fmla="*/ 0 w 602703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703" h="300970">
                  <a:moveTo>
                    <a:pt x="0" y="0"/>
                  </a:moveTo>
                  <a:lnTo>
                    <a:pt x="602703" y="0"/>
                  </a:lnTo>
                  <a:lnTo>
                    <a:pt x="602703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0CEEB720-CFAC-9160-517E-330544C170A8}"/>
                </a:ext>
              </a:extLst>
            </p:cNvPr>
            <p:cNvSpPr/>
            <p:nvPr/>
          </p:nvSpPr>
          <p:spPr>
            <a:xfrm>
              <a:off x="3013007" y="2713433"/>
              <a:ext cx="300970" cy="300970"/>
            </a:xfrm>
            <a:custGeom>
              <a:avLst/>
              <a:gdLst>
                <a:gd name="connsiteX0" fmla="*/ 0 w 300970"/>
                <a:gd name="connsiteY0" fmla="*/ 0 h 300970"/>
                <a:gd name="connsiteX1" fmla="*/ 300970 w 300970"/>
                <a:gd name="connsiteY1" fmla="*/ 0 h 300970"/>
                <a:gd name="connsiteX2" fmla="*/ 300970 w 300970"/>
                <a:gd name="connsiteY2" fmla="*/ 300971 h 300970"/>
                <a:gd name="connsiteX3" fmla="*/ 0 w 300970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970" h="300970">
                  <a:moveTo>
                    <a:pt x="0" y="0"/>
                  </a:moveTo>
                  <a:lnTo>
                    <a:pt x="300970" y="0"/>
                  </a:lnTo>
                  <a:lnTo>
                    <a:pt x="300970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17EE15F1-A04F-952B-CA3E-468B0335050F}"/>
                </a:ext>
              </a:extLst>
            </p:cNvPr>
            <p:cNvSpPr/>
            <p:nvPr/>
          </p:nvSpPr>
          <p:spPr>
            <a:xfrm>
              <a:off x="3615075" y="2713433"/>
              <a:ext cx="602703" cy="300970"/>
            </a:xfrm>
            <a:custGeom>
              <a:avLst/>
              <a:gdLst>
                <a:gd name="connsiteX0" fmla="*/ 0 w 602703"/>
                <a:gd name="connsiteY0" fmla="*/ 0 h 300970"/>
                <a:gd name="connsiteX1" fmla="*/ 602703 w 602703"/>
                <a:gd name="connsiteY1" fmla="*/ 0 h 300970"/>
                <a:gd name="connsiteX2" fmla="*/ 602703 w 602703"/>
                <a:gd name="connsiteY2" fmla="*/ 300971 h 300970"/>
                <a:gd name="connsiteX3" fmla="*/ 0 w 602703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703" h="300970">
                  <a:moveTo>
                    <a:pt x="0" y="0"/>
                  </a:moveTo>
                  <a:lnTo>
                    <a:pt x="602703" y="0"/>
                  </a:lnTo>
                  <a:lnTo>
                    <a:pt x="602703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197ADF97-AFE4-FFA8-DCFF-832F4A6010DE}"/>
                </a:ext>
              </a:extLst>
            </p:cNvPr>
            <p:cNvSpPr/>
            <p:nvPr/>
          </p:nvSpPr>
          <p:spPr>
            <a:xfrm>
              <a:off x="7231547" y="2411701"/>
              <a:ext cx="301097" cy="602703"/>
            </a:xfrm>
            <a:custGeom>
              <a:avLst/>
              <a:gdLst>
                <a:gd name="connsiteX0" fmla="*/ 0 w 301097"/>
                <a:gd name="connsiteY0" fmla="*/ 0 h 602703"/>
                <a:gd name="connsiteX1" fmla="*/ 301098 w 301097"/>
                <a:gd name="connsiteY1" fmla="*/ 0 h 602703"/>
                <a:gd name="connsiteX2" fmla="*/ 301098 w 301097"/>
                <a:gd name="connsiteY2" fmla="*/ 602703 h 602703"/>
                <a:gd name="connsiteX3" fmla="*/ 0 w 301097"/>
                <a:gd name="connsiteY3" fmla="*/ 602703 h 60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097" h="602703">
                  <a:moveTo>
                    <a:pt x="0" y="0"/>
                  </a:moveTo>
                  <a:lnTo>
                    <a:pt x="301098" y="0"/>
                  </a:lnTo>
                  <a:lnTo>
                    <a:pt x="301098" y="602703"/>
                  </a:lnTo>
                  <a:lnTo>
                    <a:pt x="0" y="602703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731F5725-E5D9-CBA8-7C1E-C013F4355AFE}"/>
                </a:ext>
              </a:extLst>
            </p:cNvPr>
            <p:cNvSpPr/>
            <p:nvPr/>
          </p:nvSpPr>
          <p:spPr>
            <a:xfrm>
              <a:off x="8738178" y="2411701"/>
              <a:ext cx="300970" cy="602703"/>
            </a:xfrm>
            <a:custGeom>
              <a:avLst/>
              <a:gdLst>
                <a:gd name="connsiteX0" fmla="*/ 0 w 300970"/>
                <a:gd name="connsiteY0" fmla="*/ 0 h 602703"/>
                <a:gd name="connsiteX1" fmla="*/ 300971 w 300970"/>
                <a:gd name="connsiteY1" fmla="*/ 0 h 602703"/>
                <a:gd name="connsiteX2" fmla="*/ 300971 w 300970"/>
                <a:gd name="connsiteY2" fmla="*/ 602703 h 602703"/>
                <a:gd name="connsiteX3" fmla="*/ 0 w 300970"/>
                <a:gd name="connsiteY3" fmla="*/ 602703 h 60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970" h="602703">
                  <a:moveTo>
                    <a:pt x="0" y="0"/>
                  </a:moveTo>
                  <a:lnTo>
                    <a:pt x="300971" y="0"/>
                  </a:lnTo>
                  <a:lnTo>
                    <a:pt x="300971" y="602703"/>
                  </a:lnTo>
                  <a:lnTo>
                    <a:pt x="0" y="602703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C9D6D8C7-B749-2CB8-711E-8E138698EB70}"/>
                </a:ext>
              </a:extLst>
            </p:cNvPr>
            <p:cNvSpPr/>
            <p:nvPr/>
          </p:nvSpPr>
          <p:spPr>
            <a:xfrm>
              <a:off x="903165" y="2110603"/>
              <a:ext cx="602703" cy="300970"/>
            </a:xfrm>
            <a:custGeom>
              <a:avLst/>
              <a:gdLst>
                <a:gd name="connsiteX0" fmla="*/ 0 w 602703"/>
                <a:gd name="connsiteY0" fmla="*/ 0 h 300970"/>
                <a:gd name="connsiteX1" fmla="*/ 602703 w 602703"/>
                <a:gd name="connsiteY1" fmla="*/ 0 h 300970"/>
                <a:gd name="connsiteX2" fmla="*/ 602703 w 602703"/>
                <a:gd name="connsiteY2" fmla="*/ 300971 h 300970"/>
                <a:gd name="connsiteX3" fmla="*/ 0 w 602703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703" h="300970">
                  <a:moveTo>
                    <a:pt x="0" y="0"/>
                  </a:moveTo>
                  <a:lnTo>
                    <a:pt x="602703" y="0"/>
                  </a:lnTo>
                  <a:lnTo>
                    <a:pt x="602703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D31E51EF-369E-1BCC-DC5C-24626C95BA4F}"/>
                </a:ext>
              </a:extLst>
            </p:cNvPr>
            <p:cNvSpPr/>
            <p:nvPr/>
          </p:nvSpPr>
          <p:spPr>
            <a:xfrm>
              <a:off x="5423311" y="2110603"/>
              <a:ext cx="602703" cy="300970"/>
            </a:xfrm>
            <a:custGeom>
              <a:avLst/>
              <a:gdLst>
                <a:gd name="connsiteX0" fmla="*/ 0 w 602703"/>
                <a:gd name="connsiteY0" fmla="*/ 0 h 300970"/>
                <a:gd name="connsiteX1" fmla="*/ 602703 w 602703"/>
                <a:gd name="connsiteY1" fmla="*/ 0 h 300970"/>
                <a:gd name="connsiteX2" fmla="*/ 602703 w 602703"/>
                <a:gd name="connsiteY2" fmla="*/ 300971 h 300970"/>
                <a:gd name="connsiteX3" fmla="*/ 0 w 602703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703" h="300970">
                  <a:moveTo>
                    <a:pt x="0" y="0"/>
                  </a:moveTo>
                  <a:lnTo>
                    <a:pt x="602703" y="0"/>
                  </a:lnTo>
                  <a:lnTo>
                    <a:pt x="602703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BD2E5C47-3ED0-8615-62C9-1A08C2160C89}"/>
                </a:ext>
              </a:extLst>
            </p:cNvPr>
            <p:cNvSpPr/>
            <p:nvPr/>
          </p:nvSpPr>
          <p:spPr>
            <a:xfrm>
              <a:off x="9340881" y="2110603"/>
              <a:ext cx="301097" cy="300970"/>
            </a:xfrm>
            <a:custGeom>
              <a:avLst/>
              <a:gdLst>
                <a:gd name="connsiteX0" fmla="*/ 0 w 301097"/>
                <a:gd name="connsiteY0" fmla="*/ 0 h 300970"/>
                <a:gd name="connsiteX1" fmla="*/ 301098 w 301097"/>
                <a:gd name="connsiteY1" fmla="*/ 0 h 300970"/>
                <a:gd name="connsiteX2" fmla="*/ 301098 w 301097"/>
                <a:gd name="connsiteY2" fmla="*/ 300971 h 300970"/>
                <a:gd name="connsiteX3" fmla="*/ 0 w 301097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097" h="300970">
                  <a:moveTo>
                    <a:pt x="0" y="0"/>
                  </a:moveTo>
                  <a:lnTo>
                    <a:pt x="301098" y="0"/>
                  </a:lnTo>
                  <a:lnTo>
                    <a:pt x="301098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F393EEE1-4660-1171-9B15-CF5C0FABAAAC}"/>
                </a:ext>
              </a:extLst>
            </p:cNvPr>
            <p:cNvSpPr/>
            <p:nvPr/>
          </p:nvSpPr>
          <p:spPr>
            <a:xfrm>
              <a:off x="9943584" y="2109968"/>
              <a:ext cx="602703" cy="300970"/>
            </a:xfrm>
            <a:custGeom>
              <a:avLst/>
              <a:gdLst>
                <a:gd name="connsiteX0" fmla="*/ 0 w 602703"/>
                <a:gd name="connsiteY0" fmla="*/ 0 h 300970"/>
                <a:gd name="connsiteX1" fmla="*/ 602703 w 602703"/>
                <a:gd name="connsiteY1" fmla="*/ 0 h 300970"/>
                <a:gd name="connsiteX2" fmla="*/ 602703 w 602703"/>
                <a:gd name="connsiteY2" fmla="*/ 300970 h 300970"/>
                <a:gd name="connsiteX3" fmla="*/ 0 w 602703"/>
                <a:gd name="connsiteY3" fmla="*/ 300970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703" h="300970">
                  <a:moveTo>
                    <a:pt x="0" y="0"/>
                  </a:moveTo>
                  <a:lnTo>
                    <a:pt x="602703" y="0"/>
                  </a:lnTo>
                  <a:lnTo>
                    <a:pt x="602703" y="300970"/>
                  </a:lnTo>
                  <a:lnTo>
                    <a:pt x="0" y="300970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94F1FDFC-411E-C85F-BB9F-231AE2C9278F}"/>
                </a:ext>
              </a:extLst>
            </p:cNvPr>
            <p:cNvSpPr/>
            <p:nvPr/>
          </p:nvSpPr>
          <p:spPr>
            <a:xfrm>
              <a:off x="7231547" y="1808871"/>
              <a:ext cx="301097" cy="301097"/>
            </a:xfrm>
            <a:custGeom>
              <a:avLst/>
              <a:gdLst>
                <a:gd name="connsiteX0" fmla="*/ 0 w 301097"/>
                <a:gd name="connsiteY0" fmla="*/ 0 h 301097"/>
                <a:gd name="connsiteX1" fmla="*/ 301098 w 301097"/>
                <a:gd name="connsiteY1" fmla="*/ 0 h 301097"/>
                <a:gd name="connsiteX2" fmla="*/ 301098 w 301097"/>
                <a:gd name="connsiteY2" fmla="*/ 301098 h 301097"/>
                <a:gd name="connsiteX3" fmla="*/ 0 w 301097"/>
                <a:gd name="connsiteY3" fmla="*/ 301098 h 30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097" h="301097">
                  <a:moveTo>
                    <a:pt x="0" y="0"/>
                  </a:moveTo>
                  <a:lnTo>
                    <a:pt x="301098" y="0"/>
                  </a:lnTo>
                  <a:lnTo>
                    <a:pt x="301098" y="301098"/>
                  </a:lnTo>
                  <a:lnTo>
                    <a:pt x="0" y="301098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9077575D-BE4E-28DE-FE60-77C88DE18379}"/>
                </a:ext>
              </a:extLst>
            </p:cNvPr>
            <p:cNvSpPr/>
            <p:nvPr/>
          </p:nvSpPr>
          <p:spPr>
            <a:xfrm>
              <a:off x="5121706" y="1206168"/>
              <a:ext cx="602703" cy="300970"/>
            </a:xfrm>
            <a:custGeom>
              <a:avLst/>
              <a:gdLst>
                <a:gd name="connsiteX0" fmla="*/ 0 w 602703"/>
                <a:gd name="connsiteY0" fmla="*/ 0 h 300970"/>
                <a:gd name="connsiteX1" fmla="*/ 602703 w 602703"/>
                <a:gd name="connsiteY1" fmla="*/ 0 h 300970"/>
                <a:gd name="connsiteX2" fmla="*/ 602703 w 602703"/>
                <a:gd name="connsiteY2" fmla="*/ 300971 h 300970"/>
                <a:gd name="connsiteX3" fmla="*/ 0 w 602703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703" h="300970">
                  <a:moveTo>
                    <a:pt x="0" y="0"/>
                  </a:moveTo>
                  <a:lnTo>
                    <a:pt x="602703" y="0"/>
                  </a:lnTo>
                  <a:lnTo>
                    <a:pt x="602703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33EEA798-28C4-4B92-C697-9DB30FE5C8BA}"/>
                </a:ext>
              </a:extLst>
            </p:cNvPr>
            <p:cNvSpPr/>
            <p:nvPr/>
          </p:nvSpPr>
          <p:spPr>
            <a:xfrm>
              <a:off x="6026141" y="1206168"/>
              <a:ext cx="300970" cy="300970"/>
            </a:xfrm>
            <a:custGeom>
              <a:avLst/>
              <a:gdLst>
                <a:gd name="connsiteX0" fmla="*/ 0 w 300970"/>
                <a:gd name="connsiteY0" fmla="*/ 0 h 300970"/>
                <a:gd name="connsiteX1" fmla="*/ 300971 w 300970"/>
                <a:gd name="connsiteY1" fmla="*/ 0 h 300970"/>
                <a:gd name="connsiteX2" fmla="*/ 300971 w 300970"/>
                <a:gd name="connsiteY2" fmla="*/ 300971 h 300970"/>
                <a:gd name="connsiteX3" fmla="*/ 0 w 300970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970" h="300970">
                  <a:moveTo>
                    <a:pt x="0" y="0"/>
                  </a:moveTo>
                  <a:lnTo>
                    <a:pt x="300971" y="0"/>
                  </a:lnTo>
                  <a:lnTo>
                    <a:pt x="300971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FDC217E1-0EA2-494B-F02A-DDEF56DEADCE}"/>
                </a:ext>
              </a:extLst>
            </p:cNvPr>
            <p:cNvSpPr/>
            <p:nvPr/>
          </p:nvSpPr>
          <p:spPr>
            <a:xfrm>
              <a:off x="6628844" y="1206168"/>
              <a:ext cx="602703" cy="300970"/>
            </a:xfrm>
            <a:custGeom>
              <a:avLst/>
              <a:gdLst>
                <a:gd name="connsiteX0" fmla="*/ 0 w 602703"/>
                <a:gd name="connsiteY0" fmla="*/ 0 h 300970"/>
                <a:gd name="connsiteX1" fmla="*/ 602703 w 602703"/>
                <a:gd name="connsiteY1" fmla="*/ 0 h 300970"/>
                <a:gd name="connsiteX2" fmla="*/ 602703 w 602703"/>
                <a:gd name="connsiteY2" fmla="*/ 300971 h 300970"/>
                <a:gd name="connsiteX3" fmla="*/ 0 w 602703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703" h="300970">
                  <a:moveTo>
                    <a:pt x="0" y="0"/>
                  </a:moveTo>
                  <a:lnTo>
                    <a:pt x="602703" y="0"/>
                  </a:lnTo>
                  <a:lnTo>
                    <a:pt x="602703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B008187A-00C2-B15C-BA1B-ADFC8EA8A7FE}"/>
                </a:ext>
              </a:extLst>
            </p:cNvPr>
            <p:cNvSpPr/>
            <p:nvPr/>
          </p:nvSpPr>
          <p:spPr>
            <a:xfrm>
              <a:off x="7533280" y="1206168"/>
              <a:ext cx="301097" cy="300970"/>
            </a:xfrm>
            <a:custGeom>
              <a:avLst/>
              <a:gdLst>
                <a:gd name="connsiteX0" fmla="*/ 0 w 301097"/>
                <a:gd name="connsiteY0" fmla="*/ 0 h 300970"/>
                <a:gd name="connsiteX1" fmla="*/ 301098 w 301097"/>
                <a:gd name="connsiteY1" fmla="*/ 0 h 300970"/>
                <a:gd name="connsiteX2" fmla="*/ 301098 w 301097"/>
                <a:gd name="connsiteY2" fmla="*/ 300971 h 300970"/>
                <a:gd name="connsiteX3" fmla="*/ 0 w 301097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097" h="300970">
                  <a:moveTo>
                    <a:pt x="0" y="0"/>
                  </a:moveTo>
                  <a:lnTo>
                    <a:pt x="301098" y="0"/>
                  </a:lnTo>
                  <a:lnTo>
                    <a:pt x="301098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C23EA9B5-3A8E-0067-F40E-D10AA0166B98}"/>
                </a:ext>
              </a:extLst>
            </p:cNvPr>
            <p:cNvSpPr/>
            <p:nvPr/>
          </p:nvSpPr>
          <p:spPr>
            <a:xfrm>
              <a:off x="2711401" y="904435"/>
              <a:ext cx="301097" cy="602703"/>
            </a:xfrm>
            <a:custGeom>
              <a:avLst/>
              <a:gdLst>
                <a:gd name="connsiteX0" fmla="*/ 0 w 301097"/>
                <a:gd name="connsiteY0" fmla="*/ 0 h 602703"/>
                <a:gd name="connsiteX1" fmla="*/ 301098 w 301097"/>
                <a:gd name="connsiteY1" fmla="*/ 0 h 602703"/>
                <a:gd name="connsiteX2" fmla="*/ 301098 w 301097"/>
                <a:gd name="connsiteY2" fmla="*/ 602703 h 602703"/>
                <a:gd name="connsiteX3" fmla="*/ 0 w 301097"/>
                <a:gd name="connsiteY3" fmla="*/ 602703 h 60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097" h="602703">
                  <a:moveTo>
                    <a:pt x="0" y="0"/>
                  </a:moveTo>
                  <a:lnTo>
                    <a:pt x="301098" y="0"/>
                  </a:lnTo>
                  <a:lnTo>
                    <a:pt x="301098" y="602703"/>
                  </a:lnTo>
                  <a:lnTo>
                    <a:pt x="0" y="602703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AEEC7B3C-1951-EADA-5C96-37906C4ED2ED}"/>
                </a:ext>
              </a:extLst>
            </p:cNvPr>
            <p:cNvSpPr/>
            <p:nvPr/>
          </p:nvSpPr>
          <p:spPr>
            <a:xfrm>
              <a:off x="10244681" y="904435"/>
              <a:ext cx="300970" cy="602703"/>
            </a:xfrm>
            <a:custGeom>
              <a:avLst/>
              <a:gdLst>
                <a:gd name="connsiteX0" fmla="*/ 0 w 300970"/>
                <a:gd name="connsiteY0" fmla="*/ 0 h 602703"/>
                <a:gd name="connsiteX1" fmla="*/ 300970 w 300970"/>
                <a:gd name="connsiteY1" fmla="*/ 0 h 602703"/>
                <a:gd name="connsiteX2" fmla="*/ 300970 w 300970"/>
                <a:gd name="connsiteY2" fmla="*/ 602703 h 602703"/>
                <a:gd name="connsiteX3" fmla="*/ 0 w 300970"/>
                <a:gd name="connsiteY3" fmla="*/ 602703 h 60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970" h="602703">
                  <a:moveTo>
                    <a:pt x="0" y="0"/>
                  </a:moveTo>
                  <a:lnTo>
                    <a:pt x="300970" y="0"/>
                  </a:lnTo>
                  <a:lnTo>
                    <a:pt x="300970" y="602703"/>
                  </a:lnTo>
                  <a:lnTo>
                    <a:pt x="0" y="602703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F9454FB9-CB51-8ED9-06EB-FD637C009EE3}"/>
                </a:ext>
              </a:extLst>
            </p:cNvPr>
            <p:cNvSpPr/>
            <p:nvPr/>
          </p:nvSpPr>
          <p:spPr>
            <a:xfrm>
              <a:off x="903165" y="603465"/>
              <a:ext cx="602703" cy="301097"/>
            </a:xfrm>
            <a:custGeom>
              <a:avLst/>
              <a:gdLst>
                <a:gd name="connsiteX0" fmla="*/ 0 w 602703"/>
                <a:gd name="connsiteY0" fmla="*/ 0 h 301097"/>
                <a:gd name="connsiteX1" fmla="*/ 602703 w 602703"/>
                <a:gd name="connsiteY1" fmla="*/ 0 h 301097"/>
                <a:gd name="connsiteX2" fmla="*/ 602703 w 602703"/>
                <a:gd name="connsiteY2" fmla="*/ 301098 h 301097"/>
                <a:gd name="connsiteX3" fmla="*/ 0 w 602703"/>
                <a:gd name="connsiteY3" fmla="*/ 301098 h 30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703" h="301097">
                  <a:moveTo>
                    <a:pt x="0" y="0"/>
                  </a:moveTo>
                  <a:lnTo>
                    <a:pt x="602703" y="0"/>
                  </a:lnTo>
                  <a:lnTo>
                    <a:pt x="602703" y="301098"/>
                  </a:lnTo>
                  <a:lnTo>
                    <a:pt x="0" y="301098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7241A992-C17C-4CF9-3C12-9C8AE61F24C7}"/>
                </a:ext>
              </a:extLst>
            </p:cNvPr>
            <p:cNvSpPr/>
            <p:nvPr/>
          </p:nvSpPr>
          <p:spPr>
            <a:xfrm>
              <a:off x="3615075" y="603465"/>
              <a:ext cx="300970" cy="602703"/>
            </a:xfrm>
            <a:custGeom>
              <a:avLst/>
              <a:gdLst>
                <a:gd name="connsiteX0" fmla="*/ 0 w 300970"/>
                <a:gd name="connsiteY0" fmla="*/ 0 h 602703"/>
                <a:gd name="connsiteX1" fmla="*/ 300971 w 300970"/>
                <a:gd name="connsiteY1" fmla="*/ 0 h 602703"/>
                <a:gd name="connsiteX2" fmla="*/ 300971 w 300970"/>
                <a:gd name="connsiteY2" fmla="*/ 602703 h 602703"/>
                <a:gd name="connsiteX3" fmla="*/ 0 w 300970"/>
                <a:gd name="connsiteY3" fmla="*/ 602703 h 60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970" h="602703">
                  <a:moveTo>
                    <a:pt x="0" y="0"/>
                  </a:moveTo>
                  <a:lnTo>
                    <a:pt x="300971" y="0"/>
                  </a:lnTo>
                  <a:lnTo>
                    <a:pt x="300971" y="602703"/>
                  </a:lnTo>
                  <a:lnTo>
                    <a:pt x="0" y="602703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87DBE0F6-7067-C0F8-C69B-74C1918FFB4B}"/>
                </a:ext>
              </a:extLst>
            </p:cNvPr>
            <p:cNvSpPr/>
            <p:nvPr/>
          </p:nvSpPr>
          <p:spPr>
            <a:xfrm>
              <a:off x="8135348" y="603465"/>
              <a:ext cx="300970" cy="602703"/>
            </a:xfrm>
            <a:custGeom>
              <a:avLst/>
              <a:gdLst>
                <a:gd name="connsiteX0" fmla="*/ 0 w 300970"/>
                <a:gd name="connsiteY0" fmla="*/ 0 h 602703"/>
                <a:gd name="connsiteX1" fmla="*/ 300971 w 300970"/>
                <a:gd name="connsiteY1" fmla="*/ 0 h 602703"/>
                <a:gd name="connsiteX2" fmla="*/ 300971 w 300970"/>
                <a:gd name="connsiteY2" fmla="*/ 602703 h 602703"/>
                <a:gd name="connsiteX3" fmla="*/ 0 w 300970"/>
                <a:gd name="connsiteY3" fmla="*/ 602703 h 60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970" h="602703">
                  <a:moveTo>
                    <a:pt x="0" y="0"/>
                  </a:moveTo>
                  <a:lnTo>
                    <a:pt x="300971" y="0"/>
                  </a:lnTo>
                  <a:lnTo>
                    <a:pt x="300971" y="602703"/>
                  </a:lnTo>
                  <a:lnTo>
                    <a:pt x="0" y="602703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18657B30-84C8-5AE5-4A07-BED9E43C30ED}"/>
                </a:ext>
              </a:extLst>
            </p:cNvPr>
            <p:cNvSpPr/>
            <p:nvPr/>
          </p:nvSpPr>
          <p:spPr>
            <a:xfrm>
              <a:off x="8135348" y="1396"/>
              <a:ext cx="300970" cy="300970"/>
            </a:xfrm>
            <a:custGeom>
              <a:avLst/>
              <a:gdLst>
                <a:gd name="connsiteX0" fmla="*/ 0 w 300970"/>
                <a:gd name="connsiteY0" fmla="*/ 0 h 300970"/>
                <a:gd name="connsiteX1" fmla="*/ 300971 w 300970"/>
                <a:gd name="connsiteY1" fmla="*/ 0 h 300970"/>
                <a:gd name="connsiteX2" fmla="*/ 300971 w 300970"/>
                <a:gd name="connsiteY2" fmla="*/ 300971 h 300970"/>
                <a:gd name="connsiteX3" fmla="*/ 0 w 300970"/>
                <a:gd name="connsiteY3" fmla="*/ 300971 h 30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970" h="300970">
                  <a:moveTo>
                    <a:pt x="0" y="0"/>
                  </a:moveTo>
                  <a:lnTo>
                    <a:pt x="300971" y="0"/>
                  </a:lnTo>
                  <a:lnTo>
                    <a:pt x="300971" y="300971"/>
                  </a:lnTo>
                  <a:lnTo>
                    <a:pt x="0" y="300971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801B7DBB-A44F-5CAD-D13D-A968C8D1C406}"/>
                </a:ext>
              </a:extLst>
            </p:cNvPr>
            <p:cNvSpPr/>
            <p:nvPr/>
          </p:nvSpPr>
          <p:spPr>
            <a:xfrm>
              <a:off x="0" y="634"/>
              <a:ext cx="5122975" cy="2411066"/>
            </a:xfrm>
            <a:custGeom>
              <a:avLst/>
              <a:gdLst>
                <a:gd name="connsiteX0" fmla="*/ 2109207 w 5122975"/>
                <a:gd name="connsiteY0" fmla="*/ 0 h 2411066"/>
                <a:gd name="connsiteX1" fmla="*/ 2109207 w 5122975"/>
                <a:gd name="connsiteY1" fmla="*/ 1205533 h 2411066"/>
                <a:gd name="connsiteX2" fmla="*/ 0 w 5122975"/>
                <a:gd name="connsiteY2" fmla="*/ 1205533 h 2411066"/>
                <a:gd name="connsiteX3" fmla="*/ 0 w 5122975"/>
                <a:gd name="connsiteY3" fmla="*/ 1506631 h 2411066"/>
                <a:gd name="connsiteX4" fmla="*/ 1205533 w 5122975"/>
                <a:gd name="connsiteY4" fmla="*/ 1506631 h 2411066"/>
                <a:gd name="connsiteX5" fmla="*/ 1205533 w 5122975"/>
                <a:gd name="connsiteY5" fmla="*/ 1807601 h 2411066"/>
                <a:gd name="connsiteX6" fmla="*/ 1506504 w 5122975"/>
                <a:gd name="connsiteY6" fmla="*/ 1807601 h 2411066"/>
                <a:gd name="connsiteX7" fmla="*/ 1506504 w 5122975"/>
                <a:gd name="connsiteY7" fmla="*/ 1506631 h 2411066"/>
                <a:gd name="connsiteX8" fmla="*/ 2109207 w 5122975"/>
                <a:gd name="connsiteY8" fmla="*/ 1506631 h 2411066"/>
                <a:gd name="connsiteX9" fmla="*/ 2109207 w 5122975"/>
                <a:gd name="connsiteY9" fmla="*/ 2109334 h 2411066"/>
                <a:gd name="connsiteX10" fmla="*/ 1808236 w 5122975"/>
                <a:gd name="connsiteY10" fmla="*/ 2109334 h 2411066"/>
                <a:gd name="connsiteX11" fmla="*/ 1808236 w 5122975"/>
                <a:gd name="connsiteY11" fmla="*/ 2411067 h 2411066"/>
                <a:gd name="connsiteX12" fmla="*/ 5122976 w 5122975"/>
                <a:gd name="connsiteY12" fmla="*/ 2411067 h 2411066"/>
                <a:gd name="connsiteX13" fmla="*/ 5122976 w 5122975"/>
                <a:gd name="connsiteY13" fmla="*/ 2109969 h 2411066"/>
                <a:gd name="connsiteX14" fmla="*/ 3917570 w 5122975"/>
                <a:gd name="connsiteY14" fmla="*/ 2109969 h 2411066"/>
                <a:gd name="connsiteX15" fmla="*/ 3917570 w 5122975"/>
                <a:gd name="connsiteY15" fmla="*/ 1507266 h 2411066"/>
                <a:gd name="connsiteX16" fmla="*/ 3616472 w 5122975"/>
                <a:gd name="connsiteY16" fmla="*/ 1507266 h 2411066"/>
                <a:gd name="connsiteX17" fmla="*/ 3616472 w 5122975"/>
                <a:gd name="connsiteY17" fmla="*/ 2109969 h 2411066"/>
                <a:gd name="connsiteX18" fmla="*/ 2410304 w 5122975"/>
                <a:gd name="connsiteY18" fmla="*/ 2109334 h 2411066"/>
                <a:gd name="connsiteX19" fmla="*/ 2410304 w 5122975"/>
                <a:gd name="connsiteY19" fmla="*/ 0 h 2411066"/>
                <a:gd name="connsiteX20" fmla="*/ 2109207 w 5122975"/>
                <a:gd name="connsiteY20" fmla="*/ 0 h 241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22975" h="2411066">
                  <a:moveTo>
                    <a:pt x="2109207" y="0"/>
                  </a:moveTo>
                  <a:lnTo>
                    <a:pt x="2109207" y="1205533"/>
                  </a:lnTo>
                  <a:lnTo>
                    <a:pt x="0" y="1205533"/>
                  </a:lnTo>
                  <a:lnTo>
                    <a:pt x="0" y="1506631"/>
                  </a:lnTo>
                  <a:lnTo>
                    <a:pt x="1205533" y="1506631"/>
                  </a:lnTo>
                  <a:lnTo>
                    <a:pt x="1205533" y="1807601"/>
                  </a:lnTo>
                  <a:lnTo>
                    <a:pt x="1506504" y="1807601"/>
                  </a:lnTo>
                  <a:lnTo>
                    <a:pt x="1506504" y="1506631"/>
                  </a:lnTo>
                  <a:lnTo>
                    <a:pt x="2109207" y="1506631"/>
                  </a:lnTo>
                  <a:lnTo>
                    <a:pt x="2109207" y="2109334"/>
                  </a:lnTo>
                  <a:lnTo>
                    <a:pt x="1808236" y="2109334"/>
                  </a:lnTo>
                  <a:lnTo>
                    <a:pt x="1808236" y="2411067"/>
                  </a:lnTo>
                  <a:lnTo>
                    <a:pt x="5122976" y="2411067"/>
                  </a:lnTo>
                  <a:lnTo>
                    <a:pt x="5122976" y="2109969"/>
                  </a:lnTo>
                  <a:lnTo>
                    <a:pt x="3917570" y="2109969"/>
                  </a:lnTo>
                  <a:lnTo>
                    <a:pt x="3917570" y="1507266"/>
                  </a:lnTo>
                  <a:lnTo>
                    <a:pt x="3616472" y="1507266"/>
                  </a:lnTo>
                  <a:lnTo>
                    <a:pt x="3616472" y="2109969"/>
                  </a:lnTo>
                  <a:lnTo>
                    <a:pt x="2410304" y="2109334"/>
                  </a:lnTo>
                  <a:lnTo>
                    <a:pt x="2410304" y="0"/>
                  </a:lnTo>
                  <a:lnTo>
                    <a:pt x="2109207" y="0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AFF3C81F-EBE0-CF93-FC47-431DAA89A564}"/>
                </a:ext>
              </a:extLst>
            </p:cNvPr>
            <p:cNvSpPr/>
            <p:nvPr/>
          </p:nvSpPr>
          <p:spPr>
            <a:xfrm>
              <a:off x="4218540" y="0"/>
              <a:ext cx="3615837" cy="1808871"/>
            </a:xfrm>
            <a:custGeom>
              <a:avLst/>
              <a:gdLst>
                <a:gd name="connsiteX0" fmla="*/ 301733 w 3615837"/>
                <a:gd name="connsiteY0" fmla="*/ 0 h 1808871"/>
                <a:gd name="connsiteX1" fmla="*/ 301733 w 3615837"/>
                <a:gd name="connsiteY1" fmla="*/ 1397 h 1808871"/>
                <a:gd name="connsiteX2" fmla="*/ 1507139 w 3615837"/>
                <a:gd name="connsiteY2" fmla="*/ 1397 h 1808871"/>
                <a:gd name="connsiteX3" fmla="*/ 1507139 w 3615837"/>
                <a:gd name="connsiteY3" fmla="*/ 302367 h 1808871"/>
                <a:gd name="connsiteX4" fmla="*/ 1808871 w 3615837"/>
                <a:gd name="connsiteY4" fmla="*/ 302367 h 1808871"/>
                <a:gd name="connsiteX5" fmla="*/ 1808871 w 3615837"/>
                <a:gd name="connsiteY5" fmla="*/ 1397 h 1808871"/>
                <a:gd name="connsiteX6" fmla="*/ 2411701 w 3615837"/>
                <a:gd name="connsiteY6" fmla="*/ 1397 h 1808871"/>
                <a:gd name="connsiteX7" fmla="*/ 2411701 w 3615837"/>
                <a:gd name="connsiteY7" fmla="*/ 604100 h 1808871"/>
                <a:gd name="connsiteX8" fmla="*/ 1206168 w 3615837"/>
                <a:gd name="connsiteY8" fmla="*/ 604100 h 1808871"/>
                <a:gd name="connsiteX9" fmla="*/ 1206168 w 3615837"/>
                <a:gd name="connsiteY9" fmla="*/ 303002 h 1808871"/>
                <a:gd name="connsiteX10" fmla="*/ 905070 w 3615837"/>
                <a:gd name="connsiteY10" fmla="*/ 303002 h 1808871"/>
                <a:gd name="connsiteX11" fmla="*/ 905070 w 3615837"/>
                <a:gd name="connsiteY11" fmla="*/ 604100 h 1808871"/>
                <a:gd name="connsiteX12" fmla="*/ 302367 w 3615837"/>
                <a:gd name="connsiteY12" fmla="*/ 604100 h 1808871"/>
                <a:gd name="connsiteX13" fmla="*/ 300971 w 3615837"/>
                <a:gd name="connsiteY13" fmla="*/ 302367 h 1808871"/>
                <a:gd name="connsiteX14" fmla="*/ 0 w 3615837"/>
                <a:gd name="connsiteY14" fmla="*/ 302367 h 1808871"/>
                <a:gd name="connsiteX15" fmla="*/ 0 w 3615837"/>
                <a:gd name="connsiteY15" fmla="*/ 1808871 h 1808871"/>
                <a:gd name="connsiteX16" fmla="*/ 300971 w 3615837"/>
                <a:gd name="connsiteY16" fmla="*/ 1808871 h 1808871"/>
                <a:gd name="connsiteX17" fmla="*/ 300971 w 3615837"/>
                <a:gd name="connsiteY17" fmla="*/ 905198 h 1808871"/>
                <a:gd name="connsiteX18" fmla="*/ 3615837 w 3615837"/>
                <a:gd name="connsiteY18" fmla="*/ 905198 h 1808871"/>
                <a:gd name="connsiteX19" fmla="*/ 3615837 w 3615837"/>
                <a:gd name="connsiteY19" fmla="*/ 604100 h 1808871"/>
                <a:gd name="connsiteX20" fmla="*/ 2712037 w 3615837"/>
                <a:gd name="connsiteY20" fmla="*/ 604100 h 1808871"/>
                <a:gd name="connsiteX21" fmla="*/ 2712037 w 3615837"/>
                <a:gd name="connsiteY21" fmla="*/ 0 h 1808871"/>
                <a:gd name="connsiteX22" fmla="*/ 301733 w 3615837"/>
                <a:gd name="connsiteY22" fmla="*/ 0 h 180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5837" h="1808871">
                  <a:moveTo>
                    <a:pt x="301733" y="0"/>
                  </a:moveTo>
                  <a:lnTo>
                    <a:pt x="301733" y="1397"/>
                  </a:lnTo>
                  <a:lnTo>
                    <a:pt x="1507139" y="1397"/>
                  </a:lnTo>
                  <a:lnTo>
                    <a:pt x="1507139" y="302367"/>
                  </a:lnTo>
                  <a:lnTo>
                    <a:pt x="1808871" y="302367"/>
                  </a:lnTo>
                  <a:lnTo>
                    <a:pt x="1808871" y="1397"/>
                  </a:lnTo>
                  <a:lnTo>
                    <a:pt x="2411701" y="1397"/>
                  </a:lnTo>
                  <a:lnTo>
                    <a:pt x="2411701" y="604100"/>
                  </a:lnTo>
                  <a:lnTo>
                    <a:pt x="1206168" y="604100"/>
                  </a:lnTo>
                  <a:lnTo>
                    <a:pt x="1206168" y="303002"/>
                  </a:lnTo>
                  <a:lnTo>
                    <a:pt x="905070" y="303002"/>
                  </a:lnTo>
                  <a:lnTo>
                    <a:pt x="905070" y="604100"/>
                  </a:lnTo>
                  <a:lnTo>
                    <a:pt x="302367" y="604100"/>
                  </a:lnTo>
                  <a:lnTo>
                    <a:pt x="300971" y="302367"/>
                  </a:lnTo>
                  <a:lnTo>
                    <a:pt x="0" y="302367"/>
                  </a:lnTo>
                  <a:lnTo>
                    <a:pt x="0" y="1808871"/>
                  </a:lnTo>
                  <a:lnTo>
                    <a:pt x="300971" y="1808871"/>
                  </a:lnTo>
                  <a:lnTo>
                    <a:pt x="300971" y="905198"/>
                  </a:lnTo>
                  <a:lnTo>
                    <a:pt x="3615837" y="905198"/>
                  </a:lnTo>
                  <a:lnTo>
                    <a:pt x="3615837" y="604100"/>
                  </a:lnTo>
                  <a:lnTo>
                    <a:pt x="2712037" y="604100"/>
                  </a:lnTo>
                  <a:lnTo>
                    <a:pt x="2712037" y="0"/>
                  </a:lnTo>
                  <a:lnTo>
                    <a:pt x="301733" y="0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EB32B59A-19E2-BBBB-DBF4-5C30C5464F64}"/>
                </a:ext>
              </a:extLst>
            </p:cNvPr>
            <p:cNvSpPr/>
            <p:nvPr/>
          </p:nvSpPr>
          <p:spPr>
            <a:xfrm>
              <a:off x="8738178" y="0"/>
              <a:ext cx="601940" cy="2109968"/>
            </a:xfrm>
            <a:custGeom>
              <a:avLst/>
              <a:gdLst>
                <a:gd name="connsiteX0" fmla="*/ 0 w 601940"/>
                <a:gd name="connsiteY0" fmla="*/ 0 h 2109968"/>
                <a:gd name="connsiteX1" fmla="*/ 0 w 601940"/>
                <a:gd name="connsiteY1" fmla="*/ 2109969 h 2109968"/>
                <a:gd name="connsiteX2" fmla="*/ 300970 w 601940"/>
                <a:gd name="connsiteY2" fmla="*/ 2109969 h 2109968"/>
                <a:gd name="connsiteX3" fmla="*/ 300970 w 601940"/>
                <a:gd name="connsiteY3" fmla="*/ 904436 h 2109968"/>
                <a:gd name="connsiteX4" fmla="*/ 601941 w 601940"/>
                <a:gd name="connsiteY4" fmla="*/ 904436 h 2109968"/>
                <a:gd name="connsiteX5" fmla="*/ 601941 w 601940"/>
                <a:gd name="connsiteY5" fmla="*/ 603465 h 2109968"/>
                <a:gd name="connsiteX6" fmla="*/ 300970 w 601940"/>
                <a:gd name="connsiteY6" fmla="*/ 603465 h 2109968"/>
                <a:gd name="connsiteX7" fmla="*/ 300970 w 601940"/>
                <a:gd name="connsiteY7" fmla="*/ 0 h 2109968"/>
                <a:gd name="connsiteX8" fmla="*/ 0 w 601940"/>
                <a:gd name="connsiteY8" fmla="*/ 0 h 210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940" h="2109968">
                  <a:moveTo>
                    <a:pt x="0" y="0"/>
                  </a:moveTo>
                  <a:lnTo>
                    <a:pt x="0" y="2109969"/>
                  </a:lnTo>
                  <a:lnTo>
                    <a:pt x="300970" y="2109969"/>
                  </a:lnTo>
                  <a:lnTo>
                    <a:pt x="300970" y="904436"/>
                  </a:lnTo>
                  <a:lnTo>
                    <a:pt x="601941" y="904436"/>
                  </a:lnTo>
                  <a:lnTo>
                    <a:pt x="601941" y="603465"/>
                  </a:lnTo>
                  <a:lnTo>
                    <a:pt x="300970" y="603465"/>
                  </a:lnTo>
                  <a:lnTo>
                    <a:pt x="3009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A2920FA5-BDA7-8542-2B6A-CE23E3B9324A}"/>
                </a:ext>
              </a:extLst>
            </p:cNvPr>
            <p:cNvSpPr/>
            <p:nvPr/>
          </p:nvSpPr>
          <p:spPr>
            <a:xfrm>
              <a:off x="9340881" y="0"/>
              <a:ext cx="602703" cy="1808236"/>
            </a:xfrm>
            <a:custGeom>
              <a:avLst/>
              <a:gdLst>
                <a:gd name="connsiteX0" fmla="*/ 301733 w 602703"/>
                <a:gd name="connsiteY0" fmla="*/ 0 h 1808236"/>
                <a:gd name="connsiteX1" fmla="*/ 301733 w 602703"/>
                <a:gd name="connsiteY1" fmla="*/ 1205533 h 1808236"/>
                <a:gd name="connsiteX2" fmla="*/ 0 w 602703"/>
                <a:gd name="connsiteY2" fmla="*/ 1206168 h 1808236"/>
                <a:gd name="connsiteX3" fmla="*/ 0 w 602703"/>
                <a:gd name="connsiteY3" fmla="*/ 1507266 h 1808236"/>
                <a:gd name="connsiteX4" fmla="*/ 301733 w 602703"/>
                <a:gd name="connsiteY4" fmla="*/ 1507266 h 1808236"/>
                <a:gd name="connsiteX5" fmla="*/ 301733 w 602703"/>
                <a:gd name="connsiteY5" fmla="*/ 1808236 h 1808236"/>
                <a:gd name="connsiteX6" fmla="*/ 602703 w 602703"/>
                <a:gd name="connsiteY6" fmla="*/ 1808236 h 1808236"/>
                <a:gd name="connsiteX7" fmla="*/ 602703 w 602703"/>
                <a:gd name="connsiteY7" fmla="*/ 0 h 1808236"/>
                <a:gd name="connsiteX8" fmla="*/ 301733 w 602703"/>
                <a:gd name="connsiteY8" fmla="*/ 0 h 180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2703" h="1808236">
                  <a:moveTo>
                    <a:pt x="301733" y="0"/>
                  </a:moveTo>
                  <a:lnTo>
                    <a:pt x="301733" y="1205533"/>
                  </a:lnTo>
                  <a:lnTo>
                    <a:pt x="0" y="1206168"/>
                  </a:lnTo>
                  <a:lnTo>
                    <a:pt x="0" y="1507266"/>
                  </a:lnTo>
                  <a:lnTo>
                    <a:pt x="301733" y="1507266"/>
                  </a:lnTo>
                  <a:lnTo>
                    <a:pt x="301733" y="1808236"/>
                  </a:lnTo>
                  <a:lnTo>
                    <a:pt x="602703" y="1808236"/>
                  </a:lnTo>
                  <a:lnTo>
                    <a:pt x="602703" y="0"/>
                  </a:lnTo>
                  <a:lnTo>
                    <a:pt x="301733" y="0"/>
                  </a:lnTo>
                  <a:close/>
                </a:path>
              </a:pathLst>
            </a:custGeom>
            <a:solidFill>
              <a:schemeClr val="accent4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A6DAD23-9214-4148-8877-F9FA4325C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7477200" cy="809325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45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 dirty="0" err="1"/>
              <a:t>Mastertitelformat bearbeiten</a:t>
            </a:r>
            <a:endParaRPr lang="en-US" noProof="0" dirty="0"/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C2EFF210-CA5C-A557-0D6D-07D6ABA9F7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414" y="4780616"/>
            <a:ext cx="3338512" cy="864096"/>
          </a:xfrm>
        </p:spPr>
        <p:txBody>
          <a:bodyPr/>
          <a:lstStyle>
            <a:lvl1pPr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algn="l">
              <a:lnSpc>
                <a:spcPts val="1600"/>
              </a:lnSpc>
              <a:buFontTx/>
              <a:buNone/>
              <a:defRPr sz="1200" b="0" i="0">
                <a:solidFill>
                  <a:schemeClr val="bg1"/>
                </a:solidFill>
              </a:defRPr>
            </a:lvl2pPr>
            <a:lvl3pPr marL="0" indent="0" algn="l">
              <a:lnSpc>
                <a:spcPts val="1600"/>
              </a:lnSpc>
              <a:buFontTx/>
              <a:buNone/>
              <a:defRPr sz="1200" b="0" i="0">
                <a:solidFill>
                  <a:schemeClr val="bg1"/>
                </a:solidFill>
              </a:defRPr>
            </a:lvl3pPr>
            <a:lvl4pPr marL="0" indent="0" algn="l">
              <a:lnSpc>
                <a:spcPts val="1600"/>
              </a:lnSpc>
              <a:spcAft>
                <a:spcPts val="0"/>
              </a:spcAft>
              <a:buFontTx/>
              <a:buNone/>
              <a:defRPr sz="1200" b="0" i="0">
                <a:solidFill>
                  <a:schemeClr val="bg1"/>
                </a:solidFill>
              </a:defRPr>
            </a:lvl4pPr>
            <a:lvl5pPr marL="0" indent="0" algn="l">
              <a:lnSpc>
                <a:spcPts val="1600"/>
              </a:lnSpc>
              <a:spcAft>
                <a:spcPts val="0"/>
              </a:spcAft>
              <a:buFontTx/>
              <a:buNone/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3AE3765-0B31-C0EF-6AAE-6873B3C9C1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8310"/>
          <a:stretch/>
        </p:blipFill>
        <p:spPr>
          <a:xfrm>
            <a:off x="0" y="4699592"/>
            <a:ext cx="1176338" cy="1197877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F81D465B-7A37-5D04-9B4F-D8A158F5D6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09325"/>
            <a:ext cx="12192000" cy="8640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D87F0E3-665A-744C-8C92-2152A6A7D0BF}"/>
              </a:ext>
            </a:extLst>
          </p:cNvPr>
          <p:cNvCxnSpPr>
            <a:cxnSpLocks/>
          </p:cNvCxnSpPr>
          <p:nvPr userDrawn="1"/>
        </p:nvCxnSpPr>
        <p:spPr>
          <a:xfrm>
            <a:off x="1336685" y="4738179"/>
            <a:ext cx="0" cy="1000634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8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6DAD23-9214-4148-8877-F9FA4325C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1" y="431800"/>
            <a:ext cx="6516000" cy="2201862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4500"/>
              </a:lnSpc>
              <a:defRPr sz="3600"/>
            </a:lvl1pPr>
          </a:lstStyle>
          <a:p>
            <a:r>
              <a:rPr lang="de-DE" noProof="0" dirty="0" err="1"/>
              <a:t>Mastertitelformat bearbeiten</a:t>
            </a:r>
            <a:endParaRPr lang="en-US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132CDF-3F34-B541-92D5-CD84A5B58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1" y="2846388"/>
            <a:ext cx="6516000" cy="756000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26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dirty="0"/>
              <a:t>Master-Untertitelformat bearbeiten</a:t>
            </a:r>
            <a:endParaRPr lang="en-US" noProof="0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C34C719E-172E-F779-DCBC-6FCBD8746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CADC8-DB94-1345-BD97-128243DD7455}" type="datetime1">
              <a:t>23.10.25</a:t>
            </a:fld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C0D4C85-1AFD-BBAF-87A5-AF13234465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26200" y="2541588"/>
            <a:ext cx="5765800" cy="3594100"/>
            <a:chOff x="4048" y="1601"/>
            <a:chExt cx="3632" cy="226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9F807919-0274-5EE4-13B3-993865E480E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048" y="1601"/>
              <a:ext cx="3632" cy="2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0C58B39-8F21-6D52-3A0C-154587F83D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2" y="2506"/>
              <a:ext cx="455" cy="910"/>
            </a:xfrm>
            <a:custGeom>
              <a:avLst/>
              <a:gdLst>
                <a:gd name="T0" fmla="*/ 605 w 756"/>
                <a:gd name="T1" fmla="*/ 1360 h 1512"/>
                <a:gd name="T2" fmla="*/ 605 w 756"/>
                <a:gd name="T3" fmla="*/ 1360 h 1512"/>
                <a:gd name="T4" fmla="*/ 454 w 756"/>
                <a:gd name="T5" fmla="*/ 1360 h 1512"/>
                <a:gd name="T6" fmla="*/ 454 w 756"/>
                <a:gd name="T7" fmla="*/ 1058 h 1512"/>
                <a:gd name="T8" fmla="*/ 605 w 756"/>
                <a:gd name="T9" fmla="*/ 1058 h 1512"/>
                <a:gd name="T10" fmla="*/ 605 w 756"/>
                <a:gd name="T11" fmla="*/ 1360 h 1512"/>
                <a:gd name="T12" fmla="*/ 303 w 756"/>
                <a:gd name="T13" fmla="*/ 453 h 1512"/>
                <a:gd name="T14" fmla="*/ 303 w 756"/>
                <a:gd name="T15" fmla="*/ 453 h 1512"/>
                <a:gd name="T16" fmla="*/ 152 w 756"/>
                <a:gd name="T17" fmla="*/ 453 h 1512"/>
                <a:gd name="T18" fmla="*/ 152 w 756"/>
                <a:gd name="T19" fmla="*/ 151 h 1512"/>
                <a:gd name="T20" fmla="*/ 303 w 756"/>
                <a:gd name="T21" fmla="*/ 151 h 1512"/>
                <a:gd name="T22" fmla="*/ 303 w 756"/>
                <a:gd name="T23" fmla="*/ 453 h 1512"/>
                <a:gd name="T24" fmla="*/ 605 w 756"/>
                <a:gd name="T25" fmla="*/ 302 h 1512"/>
                <a:gd name="T26" fmla="*/ 605 w 756"/>
                <a:gd name="T27" fmla="*/ 302 h 1512"/>
                <a:gd name="T28" fmla="*/ 605 w 756"/>
                <a:gd name="T29" fmla="*/ 718 h 1512"/>
                <a:gd name="T30" fmla="*/ 605 w 756"/>
                <a:gd name="T31" fmla="*/ 756 h 1512"/>
                <a:gd name="T32" fmla="*/ 605 w 756"/>
                <a:gd name="T33" fmla="*/ 907 h 1512"/>
                <a:gd name="T34" fmla="*/ 454 w 756"/>
                <a:gd name="T35" fmla="*/ 907 h 1512"/>
                <a:gd name="T36" fmla="*/ 454 w 756"/>
                <a:gd name="T37" fmla="*/ 756 h 1512"/>
                <a:gd name="T38" fmla="*/ 454 w 756"/>
                <a:gd name="T39" fmla="*/ 718 h 1512"/>
                <a:gd name="T40" fmla="*/ 454 w 756"/>
                <a:gd name="T41" fmla="*/ 0 h 1512"/>
                <a:gd name="T42" fmla="*/ 0 w 756"/>
                <a:gd name="T43" fmla="*/ 0 h 1512"/>
                <a:gd name="T44" fmla="*/ 0 w 756"/>
                <a:gd name="T45" fmla="*/ 756 h 1512"/>
                <a:gd name="T46" fmla="*/ 152 w 756"/>
                <a:gd name="T47" fmla="*/ 756 h 1512"/>
                <a:gd name="T48" fmla="*/ 152 w 756"/>
                <a:gd name="T49" fmla="*/ 605 h 1512"/>
                <a:gd name="T50" fmla="*/ 303 w 756"/>
                <a:gd name="T51" fmla="*/ 605 h 1512"/>
                <a:gd name="T52" fmla="*/ 303 w 756"/>
                <a:gd name="T53" fmla="*/ 718 h 1512"/>
                <a:gd name="T54" fmla="*/ 303 w 756"/>
                <a:gd name="T55" fmla="*/ 718 h 1512"/>
                <a:gd name="T56" fmla="*/ 303 w 756"/>
                <a:gd name="T57" fmla="*/ 1512 h 1512"/>
                <a:gd name="T58" fmla="*/ 756 w 756"/>
                <a:gd name="T59" fmla="*/ 1512 h 1512"/>
                <a:gd name="T60" fmla="*/ 756 w 756"/>
                <a:gd name="T61" fmla="*/ 756 h 1512"/>
                <a:gd name="T62" fmla="*/ 756 w 756"/>
                <a:gd name="T63" fmla="*/ 718 h 1512"/>
                <a:gd name="T64" fmla="*/ 756 w 756"/>
                <a:gd name="T65" fmla="*/ 302 h 1512"/>
                <a:gd name="T66" fmla="*/ 605 w 756"/>
                <a:gd name="T67" fmla="*/ 302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56" h="1512">
                  <a:moveTo>
                    <a:pt x="605" y="1360"/>
                  </a:moveTo>
                  <a:lnTo>
                    <a:pt x="605" y="1360"/>
                  </a:lnTo>
                  <a:lnTo>
                    <a:pt x="454" y="1360"/>
                  </a:lnTo>
                  <a:lnTo>
                    <a:pt x="454" y="1058"/>
                  </a:lnTo>
                  <a:lnTo>
                    <a:pt x="605" y="1058"/>
                  </a:lnTo>
                  <a:lnTo>
                    <a:pt x="605" y="1360"/>
                  </a:lnTo>
                  <a:close/>
                  <a:moveTo>
                    <a:pt x="303" y="453"/>
                  </a:moveTo>
                  <a:lnTo>
                    <a:pt x="303" y="453"/>
                  </a:lnTo>
                  <a:lnTo>
                    <a:pt x="152" y="453"/>
                  </a:lnTo>
                  <a:lnTo>
                    <a:pt x="152" y="151"/>
                  </a:lnTo>
                  <a:lnTo>
                    <a:pt x="303" y="151"/>
                  </a:lnTo>
                  <a:lnTo>
                    <a:pt x="303" y="453"/>
                  </a:lnTo>
                  <a:close/>
                  <a:moveTo>
                    <a:pt x="605" y="302"/>
                  </a:moveTo>
                  <a:lnTo>
                    <a:pt x="605" y="302"/>
                  </a:lnTo>
                  <a:lnTo>
                    <a:pt x="605" y="718"/>
                  </a:lnTo>
                  <a:lnTo>
                    <a:pt x="605" y="756"/>
                  </a:lnTo>
                  <a:lnTo>
                    <a:pt x="605" y="907"/>
                  </a:lnTo>
                  <a:lnTo>
                    <a:pt x="454" y="907"/>
                  </a:lnTo>
                  <a:lnTo>
                    <a:pt x="454" y="756"/>
                  </a:lnTo>
                  <a:lnTo>
                    <a:pt x="454" y="718"/>
                  </a:lnTo>
                  <a:lnTo>
                    <a:pt x="454" y="0"/>
                  </a:lnTo>
                  <a:lnTo>
                    <a:pt x="0" y="0"/>
                  </a:lnTo>
                  <a:lnTo>
                    <a:pt x="0" y="756"/>
                  </a:lnTo>
                  <a:lnTo>
                    <a:pt x="152" y="756"/>
                  </a:lnTo>
                  <a:lnTo>
                    <a:pt x="152" y="605"/>
                  </a:lnTo>
                  <a:lnTo>
                    <a:pt x="303" y="605"/>
                  </a:lnTo>
                  <a:lnTo>
                    <a:pt x="303" y="718"/>
                  </a:lnTo>
                  <a:lnTo>
                    <a:pt x="303" y="718"/>
                  </a:lnTo>
                  <a:lnTo>
                    <a:pt x="303" y="1512"/>
                  </a:lnTo>
                  <a:lnTo>
                    <a:pt x="756" y="1512"/>
                  </a:lnTo>
                  <a:lnTo>
                    <a:pt x="756" y="756"/>
                  </a:lnTo>
                  <a:lnTo>
                    <a:pt x="756" y="718"/>
                  </a:lnTo>
                  <a:lnTo>
                    <a:pt x="756" y="302"/>
                  </a:lnTo>
                  <a:lnTo>
                    <a:pt x="605" y="302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95423E8-F978-071B-888F-68109860D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3324"/>
              <a:ext cx="92" cy="92"/>
            </a:xfrm>
            <a:custGeom>
              <a:avLst/>
              <a:gdLst>
                <a:gd name="T0" fmla="*/ 0 w 152"/>
                <a:gd name="T1" fmla="*/ 152 h 152"/>
                <a:gd name="T2" fmla="*/ 0 w 152"/>
                <a:gd name="T3" fmla="*/ 152 h 152"/>
                <a:gd name="T4" fmla="*/ 152 w 152"/>
                <a:gd name="T5" fmla="*/ 152 h 152"/>
                <a:gd name="T6" fmla="*/ 152 w 152"/>
                <a:gd name="T7" fmla="*/ 0 h 152"/>
                <a:gd name="T8" fmla="*/ 0 w 152"/>
                <a:gd name="T9" fmla="*/ 0 h 152"/>
                <a:gd name="T10" fmla="*/ 0 w 152"/>
                <a:gd name="T1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0" y="152"/>
                  </a:moveTo>
                  <a:lnTo>
                    <a:pt x="0" y="152"/>
                  </a:lnTo>
                  <a:lnTo>
                    <a:pt x="152" y="152"/>
                  </a:lnTo>
                  <a:lnTo>
                    <a:pt x="152" y="0"/>
                  </a:lnTo>
                  <a:lnTo>
                    <a:pt x="0" y="0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5A1CDE8-B1EE-A3CE-A1A4-CD5EC20CAC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2961"/>
              <a:ext cx="92" cy="273"/>
            </a:xfrm>
            <a:custGeom>
              <a:avLst/>
              <a:gdLst>
                <a:gd name="T0" fmla="*/ 0 w 152"/>
                <a:gd name="T1" fmla="*/ 453 h 453"/>
                <a:gd name="T2" fmla="*/ 0 w 152"/>
                <a:gd name="T3" fmla="*/ 453 h 453"/>
                <a:gd name="T4" fmla="*/ 152 w 152"/>
                <a:gd name="T5" fmla="*/ 453 h 453"/>
                <a:gd name="T6" fmla="*/ 152 w 152"/>
                <a:gd name="T7" fmla="*/ 0 h 453"/>
                <a:gd name="T8" fmla="*/ 0 w 152"/>
                <a:gd name="T9" fmla="*/ 0 h 453"/>
                <a:gd name="T10" fmla="*/ 0 w 152"/>
                <a:gd name="T1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453">
                  <a:moveTo>
                    <a:pt x="0" y="453"/>
                  </a:moveTo>
                  <a:lnTo>
                    <a:pt x="0" y="453"/>
                  </a:lnTo>
                  <a:lnTo>
                    <a:pt x="152" y="453"/>
                  </a:lnTo>
                  <a:lnTo>
                    <a:pt x="152" y="0"/>
                  </a:lnTo>
                  <a:lnTo>
                    <a:pt x="0" y="0"/>
                  </a:lnTo>
                  <a:lnTo>
                    <a:pt x="0" y="453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499DF33-D0BC-1468-1494-D8C1A6C2B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6" y="2506"/>
              <a:ext cx="182" cy="91"/>
            </a:xfrm>
            <a:custGeom>
              <a:avLst/>
              <a:gdLst>
                <a:gd name="T0" fmla="*/ 151 w 302"/>
                <a:gd name="T1" fmla="*/ 0 h 151"/>
                <a:gd name="T2" fmla="*/ 151 w 302"/>
                <a:gd name="T3" fmla="*/ 0 h 151"/>
                <a:gd name="T4" fmla="*/ 151 w 302"/>
                <a:gd name="T5" fmla="*/ 0 h 151"/>
                <a:gd name="T6" fmla="*/ 0 w 302"/>
                <a:gd name="T7" fmla="*/ 0 h 151"/>
                <a:gd name="T8" fmla="*/ 0 w 302"/>
                <a:gd name="T9" fmla="*/ 151 h 151"/>
                <a:gd name="T10" fmla="*/ 123 w 302"/>
                <a:gd name="T11" fmla="*/ 151 h 151"/>
                <a:gd name="T12" fmla="*/ 123 w 302"/>
                <a:gd name="T13" fmla="*/ 151 h 151"/>
                <a:gd name="T14" fmla="*/ 302 w 302"/>
                <a:gd name="T15" fmla="*/ 151 h 151"/>
                <a:gd name="T16" fmla="*/ 302 w 302"/>
                <a:gd name="T17" fmla="*/ 0 h 151"/>
                <a:gd name="T18" fmla="*/ 151 w 302"/>
                <a:gd name="T1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2" h="151">
                  <a:moveTo>
                    <a:pt x="151" y="0"/>
                  </a:moveTo>
                  <a:lnTo>
                    <a:pt x="151" y="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lnTo>
                    <a:pt x="123" y="151"/>
                  </a:lnTo>
                  <a:lnTo>
                    <a:pt x="123" y="151"/>
                  </a:lnTo>
                  <a:lnTo>
                    <a:pt x="302" y="151"/>
                  </a:lnTo>
                  <a:lnTo>
                    <a:pt x="302" y="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17B440C-1A1F-2BFB-3B8D-288EE5E6E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9" y="2506"/>
              <a:ext cx="273" cy="91"/>
            </a:xfrm>
            <a:custGeom>
              <a:avLst/>
              <a:gdLst>
                <a:gd name="T0" fmla="*/ 0 w 453"/>
                <a:gd name="T1" fmla="*/ 151 h 151"/>
                <a:gd name="T2" fmla="*/ 0 w 453"/>
                <a:gd name="T3" fmla="*/ 151 h 151"/>
                <a:gd name="T4" fmla="*/ 453 w 453"/>
                <a:gd name="T5" fmla="*/ 151 h 151"/>
                <a:gd name="T6" fmla="*/ 453 w 453"/>
                <a:gd name="T7" fmla="*/ 0 h 151"/>
                <a:gd name="T8" fmla="*/ 0 w 453"/>
                <a:gd name="T9" fmla="*/ 0 h 151"/>
                <a:gd name="T10" fmla="*/ 0 w 453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3" h="151">
                  <a:moveTo>
                    <a:pt x="0" y="151"/>
                  </a:moveTo>
                  <a:lnTo>
                    <a:pt x="0" y="151"/>
                  </a:lnTo>
                  <a:lnTo>
                    <a:pt x="453" y="151"/>
                  </a:lnTo>
                  <a:lnTo>
                    <a:pt x="453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E8FE1AAF-F587-94C7-46D3-F72C74FB5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6" y="2870"/>
              <a:ext cx="91" cy="91"/>
            </a:xfrm>
            <a:custGeom>
              <a:avLst/>
              <a:gdLst>
                <a:gd name="T0" fmla="*/ 0 w 151"/>
                <a:gd name="T1" fmla="*/ 151 h 151"/>
                <a:gd name="T2" fmla="*/ 0 w 151"/>
                <a:gd name="T3" fmla="*/ 151 h 151"/>
                <a:gd name="T4" fmla="*/ 151 w 151"/>
                <a:gd name="T5" fmla="*/ 151 h 151"/>
                <a:gd name="T6" fmla="*/ 151 w 151"/>
                <a:gd name="T7" fmla="*/ 0 h 151"/>
                <a:gd name="T8" fmla="*/ 0 w 151"/>
                <a:gd name="T9" fmla="*/ 0 h 151"/>
                <a:gd name="T10" fmla="*/ 0 w 151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0" y="151"/>
                  </a:move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8E32E32A-2D42-F2C0-A943-8E832B063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2" y="2870"/>
              <a:ext cx="273" cy="91"/>
            </a:xfrm>
            <a:custGeom>
              <a:avLst/>
              <a:gdLst>
                <a:gd name="T0" fmla="*/ 0 w 454"/>
                <a:gd name="T1" fmla="*/ 151 h 151"/>
                <a:gd name="T2" fmla="*/ 0 w 454"/>
                <a:gd name="T3" fmla="*/ 151 h 151"/>
                <a:gd name="T4" fmla="*/ 454 w 454"/>
                <a:gd name="T5" fmla="*/ 151 h 151"/>
                <a:gd name="T6" fmla="*/ 454 w 454"/>
                <a:gd name="T7" fmla="*/ 0 h 151"/>
                <a:gd name="T8" fmla="*/ 0 w 454"/>
                <a:gd name="T9" fmla="*/ 0 h 151"/>
                <a:gd name="T10" fmla="*/ 0 w 454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4" h="151">
                  <a:moveTo>
                    <a:pt x="0" y="151"/>
                  </a:moveTo>
                  <a:lnTo>
                    <a:pt x="0" y="151"/>
                  </a:lnTo>
                  <a:lnTo>
                    <a:pt x="454" y="151"/>
                  </a:lnTo>
                  <a:lnTo>
                    <a:pt x="454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89E935C-57EF-9060-0CA9-62601401D9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30" y="2506"/>
              <a:ext cx="272" cy="455"/>
            </a:xfrm>
            <a:custGeom>
              <a:avLst/>
              <a:gdLst>
                <a:gd name="T0" fmla="*/ 151 w 453"/>
                <a:gd name="T1" fmla="*/ 302 h 756"/>
                <a:gd name="T2" fmla="*/ 151 w 453"/>
                <a:gd name="T3" fmla="*/ 302 h 756"/>
                <a:gd name="T4" fmla="*/ 302 w 453"/>
                <a:gd name="T5" fmla="*/ 302 h 756"/>
                <a:gd name="T6" fmla="*/ 302 w 453"/>
                <a:gd name="T7" fmla="*/ 605 h 756"/>
                <a:gd name="T8" fmla="*/ 151 w 453"/>
                <a:gd name="T9" fmla="*/ 605 h 756"/>
                <a:gd name="T10" fmla="*/ 151 w 453"/>
                <a:gd name="T11" fmla="*/ 302 h 756"/>
                <a:gd name="T12" fmla="*/ 453 w 453"/>
                <a:gd name="T13" fmla="*/ 756 h 756"/>
                <a:gd name="T14" fmla="*/ 453 w 453"/>
                <a:gd name="T15" fmla="*/ 756 h 756"/>
                <a:gd name="T16" fmla="*/ 453 w 453"/>
                <a:gd name="T17" fmla="*/ 0 h 756"/>
                <a:gd name="T18" fmla="*/ 302 w 453"/>
                <a:gd name="T19" fmla="*/ 0 h 756"/>
                <a:gd name="T20" fmla="*/ 302 w 453"/>
                <a:gd name="T21" fmla="*/ 151 h 756"/>
                <a:gd name="T22" fmla="*/ 151 w 453"/>
                <a:gd name="T23" fmla="*/ 151 h 756"/>
                <a:gd name="T24" fmla="*/ 151 w 453"/>
                <a:gd name="T25" fmla="*/ 0 h 756"/>
                <a:gd name="T26" fmla="*/ 0 w 453"/>
                <a:gd name="T27" fmla="*/ 0 h 756"/>
                <a:gd name="T28" fmla="*/ 0 w 453"/>
                <a:gd name="T29" fmla="*/ 756 h 756"/>
                <a:gd name="T30" fmla="*/ 453 w 453"/>
                <a:gd name="T31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3" h="756">
                  <a:moveTo>
                    <a:pt x="151" y="302"/>
                  </a:moveTo>
                  <a:lnTo>
                    <a:pt x="151" y="302"/>
                  </a:lnTo>
                  <a:lnTo>
                    <a:pt x="302" y="302"/>
                  </a:lnTo>
                  <a:lnTo>
                    <a:pt x="302" y="605"/>
                  </a:lnTo>
                  <a:lnTo>
                    <a:pt x="151" y="605"/>
                  </a:lnTo>
                  <a:lnTo>
                    <a:pt x="151" y="302"/>
                  </a:lnTo>
                  <a:close/>
                  <a:moveTo>
                    <a:pt x="453" y="756"/>
                  </a:moveTo>
                  <a:lnTo>
                    <a:pt x="453" y="756"/>
                  </a:lnTo>
                  <a:lnTo>
                    <a:pt x="453" y="0"/>
                  </a:lnTo>
                  <a:lnTo>
                    <a:pt x="302" y="0"/>
                  </a:lnTo>
                  <a:lnTo>
                    <a:pt x="302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756"/>
                  </a:lnTo>
                  <a:lnTo>
                    <a:pt x="453" y="756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068CA5F9-3CC4-5726-2B1A-677DC5533B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8" y="2870"/>
              <a:ext cx="91" cy="91"/>
            </a:xfrm>
            <a:custGeom>
              <a:avLst/>
              <a:gdLst>
                <a:gd name="T0" fmla="*/ 0 w 151"/>
                <a:gd name="T1" fmla="*/ 151 h 151"/>
                <a:gd name="T2" fmla="*/ 0 w 151"/>
                <a:gd name="T3" fmla="*/ 151 h 151"/>
                <a:gd name="T4" fmla="*/ 151 w 151"/>
                <a:gd name="T5" fmla="*/ 151 h 151"/>
                <a:gd name="T6" fmla="*/ 151 w 151"/>
                <a:gd name="T7" fmla="*/ 0 h 151"/>
                <a:gd name="T8" fmla="*/ 0 w 151"/>
                <a:gd name="T9" fmla="*/ 0 h 151"/>
                <a:gd name="T10" fmla="*/ 0 w 151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0" y="151"/>
                  </a:move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8F8B99B7-4CD6-51FD-C473-35E8FEF9D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8" y="2506"/>
              <a:ext cx="91" cy="273"/>
            </a:xfrm>
            <a:custGeom>
              <a:avLst/>
              <a:gdLst>
                <a:gd name="T0" fmla="*/ 0 w 151"/>
                <a:gd name="T1" fmla="*/ 453 h 453"/>
                <a:gd name="T2" fmla="*/ 0 w 151"/>
                <a:gd name="T3" fmla="*/ 453 h 453"/>
                <a:gd name="T4" fmla="*/ 151 w 151"/>
                <a:gd name="T5" fmla="*/ 453 h 453"/>
                <a:gd name="T6" fmla="*/ 151 w 151"/>
                <a:gd name="T7" fmla="*/ 0 h 453"/>
                <a:gd name="T8" fmla="*/ 0 w 151"/>
                <a:gd name="T9" fmla="*/ 0 h 453"/>
                <a:gd name="T10" fmla="*/ 0 w 151"/>
                <a:gd name="T1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453">
                  <a:moveTo>
                    <a:pt x="0" y="453"/>
                  </a:moveTo>
                  <a:lnTo>
                    <a:pt x="0" y="453"/>
                  </a:lnTo>
                  <a:lnTo>
                    <a:pt x="151" y="453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453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8423BDB7-4E03-E56F-1B20-52B270358B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2" y="2051"/>
              <a:ext cx="455" cy="273"/>
            </a:xfrm>
            <a:custGeom>
              <a:avLst/>
              <a:gdLst>
                <a:gd name="T0" fmla="*/ 303 w 756"/>
                <a:gd name="T1" fmla="*/ 151 h 453"/>
                <a:gd name="T2" fmla="*/ 303 w 756"/>
                <a:gd name="T3" fmla="*/ 151 h 453"/>
                <a:gd name="T4" fmla="*/ 605 w 756"/>
                <a:gd name="T5" fmla="*/ 151 h 453"/>
                <a:gd name="T6" fmla="*/ 605 w 756"/>
                <a:gd name="T7" fmla="*/ 302 h 453"/>
                <a:gd name="T8" fmla="*/ 303 w 756"/>
                <a:gd name="T9" fmla="*/ 302 h 453"/>
                <a:gd name="T10" fmla="*/ 303 w 756"/>
                <a:gd name="T11" fmla="*/ 151 h 453"/>
                <a:gd name="T12" fmla="*/ 756 w 756"/>
                <a:gd name="T13" fmla="*/ 0 h 453"/>
                <a:gd name="T14" fmla="*/ 756 w 756"/>
                <a:gd name="T15" fmla="*/ 0 h 453"/>
                <a:gd name="T16" fmla="*/ 0 w 756"/>
                <a:gd name="T17" fmla="*/ 0 h 453"/>
                <a:gd name="T18" fmla="*/ 0 w 756"/>
                <a:gd name="T19" fmla="*/ 151 h 453"/>
                <a:gd name="T20" fmla="*/ 152 w 756"/>
                <a:gd name="T21" fmla="*/ 151 h 453"/>
                <a:gd name="T22" fmla="*/ 152 w 756"/>
                <a:gd name="T23" fmla="*/ 302 h 453"/>
                <a:gd name="T24" fmla="*/ 0 w 756"/>
                <a:gd name="T25" fmla="*/ 302 h 453"/>
                <a:gd name="T26" fmla="*/ 0 w 756"/>
                <a:gd name="T27" fmla="*/ 453 h 453"/>
                <a:gd name="T28" fmla="*/ 756 w 756"/>
                <a:gd name="T29" fmla="*/ 453 h 453"/>
                <a:gd name="T30" fmla="*/ 756 w 756"/>
                <a:gd name="T31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6" h="453">
                  <a:moveTo>
                    <a:pt x="303" y="151"/>
                  </a:moveTo>
                  <a:lnTo>
                    <a:pt x="303" y="151"/>
                  </a:lnTo>
                  <a:lnTo>
                    <a:pt x="605" y="151"/>
                  </a:lnTo>
                  <a:lnTo>
                    <a:pt x="605" y="302"/>
                  </a:lnTo>
                  <a:lnTo>
                    <a:pt x="303" y="302"/>
                  </a:lnTo>
                  <a:lnTo>
                    <a:pt x="303" y="151"/>
                  </a:lnTo>
                  <a:close/>
                  <a:moveTo>
                    <a:pt x="756" y="0"/>
                  </a:moveTo>
                  <a:lnTo>
                    <a:pt x="756" y="0"/>
                  </a:lnTo>
                  <a:lnTo>
                    <a:pt x="0" y="0"/>
                  </a:lnTo>
                  <a:lnTo>
                    <a:pt x="0" y="151"/>
                  </a:lnTo>
                  <a:lnTo>
                    <a:pt x="152" y="151"/>
                  </a:lnTo>
                  <a:lnTo>
                    <a:pt x="152" y="302"/>
                  </a:lnTo>
                  <a:lnTo>
                    <a:pt x="0" y="302"/>
                  </a:lnTo>
                  <a:lnTo>
                    <a:pt x="0" y="453"/>
                  </a:lnTo>
                  <a:lnTo>
                    <a:pt x="756" y="453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CE10BB2-64F8-E663-8862-E681A52E5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6" y="2415"/>
              <a:ext cx="91" cy="91"/>
            </a:xfrm>
            <a:custGeom>
              <a:avLst/>
              <a:gdLst>
                <a:gd name="T0" fmla="*/ 0 w 151"/>
                <a:gd name="T1" fmla="*/ 151 h 151"/>
                <a:gd name="T2" fmla="*/ 0 w 151"/>
                <a:gd name="T3" fmla="*/ 151 h 151"/>
                <a:gd name="T4" fmla="*/ 151 w 151"/>
                <a:gd name="T5" fmla="*/ 151 h 151"/>
                <a:gd name="T6" fmla="*/ 151 w 151"/>
                <a:gd name="T7" fmla="*/ 0 h 151"/>
                <a:gd name="T8" fmla="*/ 0 w 151"/>
                <a:gd name="T9" fmla="*/ 0 h 151"/>
                <a:gd name="T10" fmla="*/ 0 w 151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0" y="151"/>
                  </a:move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5695A25F-D521-9A53-092C-64CC3C7E7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2415"/>
              <a:ext cx="273" cy="91"/>
            </a:xfrm>
            <a:custGeom>
              <a:avLst/>
              <a:gdLst>
                <a:gd name="T0" fmla="*/ 0 w 454"/>
                <a:gd name="T1" fmla="*/ 151 h 151"/>
                <a:gd name="T2" fmla="*/ 0 w 454"/>
                <a:gd name="T3" fmla="*/ 151 h 151"/>
                <a:gd name="T4" fmla="*/ 454 w 454"/>
                <a:gd name="T5" fmla="*/ 151 h 151"/>
                <a:gd name="T6" fmla="*/ 454 w 454"/>
                <a:gd name="T7" fmla="*/ 0 h 151"/>
                <a:gd name="T8" fmla="*/ 0 w 454"/>
                <a:gd name="T9" fmla="*/ 0 h 151"/>
                <a:gd name="T10" fmla="*/ 0 w 454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4" h="151">
                  <a:moveTo>
                    <a:pt x="0" y="151"/>
                  </a:moveTo>
                  <a:lnTo>
                    <a:pt x="0" y="151"/>
                  </a:lnTo>
                  <a:lnTo>
                    <a:pt x="454" y="151"/>
                  </a:lnTo>
                  <a:lnTo>
                    <a:pt x="454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97D0BE6A-A5EE-D434-EA67-5F7B36DC2D3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21" y="2961"/>
              <a:ext cx="455" cy="910"/>
            </a:xfrm>
            <a:custGeom>
              <a:avLst/>
              <a:gdLst>
                <a:gd name="T0" fmla="*/ 0 w 756"/>
                <a:gd name="T1" fmla="*/ 0 h 1512"/>
                <a:gd name="T2" fmla="*/ 0 w 756"/>
                <a:gd name="T3" fmla="*/ 0 h 1512"/>
                <a:gd name="T4" fmla="*/ 0 w 756"/>
                <a:gd name="T5" fmla="*/ 756 h 1512"/>
                <a:gd name="T6" fmla="*/ 151 w 756"/>
                <a:gd name="T7" fmla="*/ 756 h 1512"/>
                <a:gd name="T8" fmla="*/ 151 w 756"/>
                <a:gd name="T9" fmla="*/ 604 h 1512"/>
                <a:gd name="T10" fmla="*/ 302 w 756"/>
                <a:gd name="T11" fmla="*/ 604 h 1512"/>
                <a:gd name="T12" fmla="*/ 302 w 756"/>
                <a:gd name="T13" fmla="*/ 756 h 1512"/>
                <a:gd name="T14" fmla="*/ 302 w 756"/>
                <a:gd name="T15" fmla="*/ 1512 h 1512"/>
                <a:gd name="T16" fmla="*/ 756 w 756"/>
                <a:gd name="T17" fmla="*/ 1512 h 1512"/>
                <a:gd name="T18" fmla="*/ 756 w 756"/>
                <a:gd name="T19" fmla="*/ 756 h 1512"/>
                <a:gd name="T20" fmla="*/ 605 w 756"/>
                <a:gd name="T21" fmla="*/ 756 h 1512"/>
                <a:gd name="T22" fmla="*/ 605 w 756"/>
                <a:gd name="T23" fmla="*/ 907 h 1512"/>
                <a:gd name="T24" fmla="*/ 454 w 756"/>
                <a:gd name="T25" fmla="*/ 907 h 1512"/>
                <a:gd name="T26" fmla="*/ 454 w 756"/>
                <a:gd name="T27" fmla="*/ 718 h 1512"/>
                <a:gd name="T28" fmla="*/ 454 w 756"/>
                <a:gd name="T29" fmla="*/ 718 h 1512"/>
                <a:gd name="T30" fmla="*/ 454 w 756"/>
                <a:gd name="T31" fmla="*/ 0 h 1512"/>
                <a:gd name="T32" fmla="*/ 0 w 756"/>
                <a:gd name="T33" fmla="*/ 0 h 1512"/>
                <a:gd name="T34" fmla="*/ 151 w 756"/>
                <a:gd name="T35" fmla="*/ 151 h 1512"/>
                <a:gd name="T36" fmla="*/ 151 w 756"/>
                <a:gd name="T37" fmla="*/ 151 h 1512"/>
                <a:gd name="T38" fmla="*/ 302 w 756"/>
                <a:gd name="T39" fmla="*/ 151 h 1512"/>
                <a:gd name="T40" fmla="*/ 302 w 756"/>
                <a:gd name="T41" fmla="*/ 453 h 1512"/>
                <a:gd name="T42" fmla="*/ 151 w 756"/>
                <a:gd name="T43" fmla="*/ 453 h 1512"/>
                <a:gd name="T44" fmla="*/ 151 w 756"/>
                <a:gd name="T45" fmla="*/ 151 h 1512"/>
                <a:gd name="T46" fmla="*/ 454 w 756"/>
                <a:gd name="T47" fmla="*/ 1058 h 1512"/>
                <a:gd name="T48" fmla="*/ 454 w 756"/>
                <a:gd name="T49" fmla="*/ 1058 h 1512"/>
                <a:gd name="T50" fmla="*/ 605 w 756"/>
                <a:gd name="T51" fmla="*/ 1058 h 1512"/>
                <a:gd name="T52" fmla="*/ 605 w 756"/>
                <a:gd name="T53" fmla="*/ 1360 h 1512"/>
                <a:gd name="T54" fmla="*/ 454 w 756"/>
                <a:gd name="T55" fmla="*/ 1360 h 1512"/>
                <a:gd name="T56" fmla="*/ 454 w 756"/>
                <a:gd name="T57" fmla="*/ 1058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6" h="1512">
                  <a:moveTo>
                    <a:pt x="0" y="0"/>
                  </a:moveTo>
                  <a:lnTo>
                    <a:pt x="0" y="0"/>
                  </a:lnTo>
                  <a:lnTo>
                    <a:pt x="0" y="756"/>
                  </a:lnTo>
                  <a:lnTo>
                    <a:pt x="151" y="756"/>
                  </a:lnTo>
                  <a:lnTo>
                    <a:pt x="151" y="604"/>
                  </a:lnTo>
                  <a:lnTo>
                    <a:pt x="302" y="604"/>
                  </a:lnTo>
                  <a:lnTo>
                    <a:pt x="302" y="756"/>
                  </a:lnTo>
                  <a:lnTo>
                    <a:pt x="302" y="1512"/>
                  </a:lnTo>
                  <a:lnTo>
                    <a:pt x="756" y="1512"/>
                  </a:lnTo>
                  <a:lnTo>
                    <a:pt x="756" y="756"/>
                  </a:lnTo>
                  <a:lnTo>
                    <a:pt x="605" y="756"/>
                  </a:lnTo>
                  <a:lnTo>
                    <a:pt x="605" y="907"/>
                  </a:lnTo>
                  <a:lnTo>
                    <a:pt x="454" y="907"/>
                  </a:lnTo>
                  <a:lnTo>
                    <a:pt x="454" y="718"/>
                  </a:lnTo>
                  <a:lnTo>
                    <a:pt x="454" y="718"/>
                  </a:lnTo>
                  <a:lnTo>
                    <a:pt x="454" y="0"/>
                  </a:lnTo>
                  <a:lnTo>
                    <a:pt x="0" y="0"/>
                  </a:lnTo>
                  <a:close/>
                  <a:moveTo>
                    <a:pt x="151" y="151"/>
                  </a:moveTo>
                  <a:lnTo>
                    <a:pt x="151" y="151"/>
                  </a:lnTo>
                  <a:lnTo>
                    <a:pt x="302" y="151"/>
                  </a:lnTo>
                  <a:lnTo>
                    <a:pt x="302" y="453"/>
                  </a:lnTo>
                  <a:lnTo>
                    <a:pt x="151" y="453"/>
                  </a:lnTo>
                  <a:lnTo>
                    <a:pt x="151" y="151"/>
                  </a:lnTo>
                  <a:close/>
                  <a:moveTo>
                    <a:pt x="454" y="1058"/>
                  </a:moveTo>
                  <a:lnTo>
                    <a:pt x="454" y="1058"/>
                  </a:lnTo>
                  <a:lnTo>
                    <a:pt x="605" y="1058"/>
                  </a:lnTo>
                  <a:lnTo>
                    <a:pt x="605" y="1360"/>
                  </a:lnTo>
                  <a:lnTo>
                    <a:pt x="454" y="1360"/>
                  </a:lnTo>
                  <a:lnTo>
                    <a:pt x="454" y="1058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DE7F7C43-7F7D-4E0A-A083-9ED155BF7D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21" y="3779"/>
              <a:ext cx="91" cy="91"/>
            </a:xfrm>
            <a:custGeom>
              <a:avLst/>
              <a:gdLst>
                <a:gd name="T0" fmla="*/ 0 w 151"/>
                <a:gd name="T1" fmla="*/ 151 h 151"/>
                <a:gd name="T2" fmla="*/ 0 w 151"/>
                <a:gd name="T3" fmla="*/ 151 h 151"/>
                <a:gd name="T4" fmla="*/ 151 w 151"/>
                <a:gd name="T5" fmla="*/ 151 h 151"/>
                <a:gd name="T6" fmla="*/ 151 w 151"/>
                <a:gd name="T7" fmla="*/ 0 h 151"/>
                <a:gd name="T8" fmla="*/ 0 w 151"/>
                <a:gd name="T9" fmla="*/ 0 h 151"/>
                <a:gd name="T10" fmla="*/ 0 w 151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0" y="151"/>
                  </a:move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97684A4-8511-C713-A32F-C92A8A24C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21" y="3416"/>
              <a:ext cx="91" cy="273"/>
            </a:xfrm>
            <a:custGeom>
              <a:avLst/>
              <a:gdLst>
                <a:gd name="T0" fmla="*/ 151 w 151"/>
                <a:gd name="T1" fmla="*/ 0 h 453"/>
                <a:gd name="T2" fmla="*/ 151 w 151"/>
                <a:gd name="T3" fmla="*/ 0 h 453"/>
                <a:gd name="T4" fmla="*/ 0 w 151"/>
                <a:gd name="T5" fmla="*/ 0 h 453"/>
                <a:gd name="T6" fmla="*/ 0 w 151"/>
                <a:gd name="T7" fmla="*/ 453 h 453"/>
                <a:gd name="T8" fmla="*/ 151 w 151"/>
                <a:gd name="T9" fmla="*/ 453 h 453"/>
                <a:gd name="T10" fmla="*/ 151 w 151"/>
                <a:gd name="T11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453">
                  <a:moveTo>
                    <a:pt x="151" y="0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453"/>
                  </a:lnTo>
                  <a:lnTo>
                    <a:pt x="151" y="453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6C2543EA-0E26-992E-090B-35CE2CA558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76" y="2961"/>
              <a:ext cx="91" cy="91"/>
            </a:xfrm>
            <a:custGeom>
              <a:avLst/>
              <a:gdLst>
                <a:gd name="T0" fmla="*/ 0 w 151"/>
                <a:gd name="T1" fmla="*/ 151 h 151"/>
                <a:gd name="T2" fmla="*/ 0 w 151"/>
                <a:gd name="T3" fmla="*/ 151 h 151"/>
                <a:gd name="T4" fmla="*/ 151 w 151"/>
                <a:gd name="T5" fmla="*/ 151 h 151"/>
                <a:gd name="T6" fmla="*/ 151 w 151"/>
                <a:gd name="T7" fmla="*/ 0 h 151"/>
                <a:gd name="T8" fmla="*/ 0 w 151"/>
                <a:gd name="T9" fmla="*/ 0 h 151"/>
                <a:gd name="T10" fmla="*/ 0 w 151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0" y="151"/>
                  </a:move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C0C2F29-74A5-61E4-3D4F-BDACEF5B49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" y="2961"/>
              <a:ext cx="273" cy="91"/>
            </a:xfrm>
            <a:custGeom>
              <a:avLst/>
              <a:gdLst>
                <a:gd name="T0" fmla="*/ 0 w 454"/>
                <a:gd name="T1" fmla="*/ 151 h 151"/>
                <a:gd name="T2" fmla="*/ 0 w 454"/>
                <a:gd name="T3" fmla="*/ 151 h 151"/>
                <a:gd name="T4" fmla="*/ 454 w 454"/>
                <a:gd name="T5" fmla="*/ 151 h 151"/>
                <a:gd name="T6" fmla="*/ 454 w 454"/>
                <a:gd name="T7" fmla="*/ 0 h 151"/>
                <a:gd name="T8" fmla="*/ 0 w 454"/>
                <a:gd name="T9" fmla="*/ 0 h 151"/>
                <a:gd name="T10" fmla="*/ 0 w 454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4" h="151">
                  <a:moveTo>
                    <a:pt x="0" y="151"/>
                  </a:moveTo>
                  <a:lnTo>
                    <a:pt x="0" y="151"/>
                  </a:lnTo>
                  <a:lnTo>
                    <a:pt x="454" y="151"/>
                  </a:lnTo>
                  <a:lnTo>
                    <a:pt x="454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717A4891-BF5E-6DDB-D6E0-3DF997AD8D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85" y="2961"/>
              <a:ext cx="1001" cy="455"/>
            </a:xfrm>
            <a:custGeom>
              <a:avLst/>
              <a:gdLst>
                <a:gd name="T0" fmla="*/ 907 w 1663"/>
                <a:gd name="T1" fmla="*/ 0 h 756"/>
                <a:gd name="T2" fmla="*/ 907 w 1663"/>
                <a:gd name="T3" fmla="*/ 0 h 756"/>
                <a:gd name="T4" fmla="*/ 907 w 1663"/>
                <a:gd name="T5" fmla="*/ 151 h 756"/>
                <a:gd name="T6" fmla="*/ 1058 w 1663"/>
                <a:gd name="T7" fmla="*/ 151 h 756"/>
                <a:gd name="T8" fmla="*/ 1058 w 1663"/>
                <a:gd name="T9" fmla="*/ 302 h 756"/>
                <a:gd name="T10" fmla="*/ 869 w 1663"/>
                <a:gd name="T11" fmla="*/ 302 h 756"/>
                <a:gd name="T12" fmla="*/ 172 w 1663"/>
                <a:gd name="T13" fmla="*/ 302 h 756"/>
                <a:gd name="T14" fmla="*/ 0 w 1663"/>
                <a:gd name="T15" fmla="*/ 302 h 756"/>
                <a:gd name="T16" fmla="*/ 0 w 1663"/>
                <a:gd name="T17" fmla="*/ 756 h 756"/>
                <a:gd name="T18" fmla="*/ 151 w 1663"/>
                <a:gd name="T19" fmla="*/ 756 h 756"/>
                <a:gd name="T20" fmla="*/ 907 w 1663"/>
                <a:gd name="T21" fmla="*/ 756 h 756"/>
                <a:gd name="T22" fmla="*/ 907 w 1663"/>
                <a:gd name="T23" fmla="*/ 604 h 756"/>
                <a:gd name="T24" fmla="*/ 756 w 1663"/>
                <a:gd name="T25" fmla="*/ 604 h 756"/>
                <a:gd name="T26" fmla="*/ 756 w 1663"/>
                <a:gd name="T27" fmla="*/ 453 h 756"/>
                <a:gd name="T28" fmla="*/ 869 w 1663"/>
                <a:gd name="T29" fmla="*/ 453 h 756"/>
                <a:gd name="T30" fmla="*/ 1663 w 1663"/>
                <a:gd name="T31" fmla="*/ 453 h 756"/>
                <a:gd name="T32" fmla="*/ 1663 w 1663"/>
                <a:gd name="T33" fmla="*/ 0 h 756"/>
                <a:gd name="T34" fmla="*/ 907 w 1663"/>
                <a:gd name="T35" fmla="*/ 0 h 756"/>
                <a:gd name="T36" fmla="*/ 1209 w 1663"/>
                <a:gd name="T37" fmla="*/ 151 h 756"/>
                <a:gd name="T38" fmla="*/ 1209 w 1663"/>
                <a:gd name="T39" fmla="*/ 151 h 756"/>
                <a:gd name="T40" fmla="*/ 1512 w 1663"/>
                <a:gd name="T41" fmla="*/ 151 h 756"/>
                <a:gd name="T42" fmla="*/ 1512 w 1663"/>
                <a:gd name="T43" fmla="*/ 302 h 756"/>
                <a:gd name="T44" fmla="*/ 1209 w 1663"/>
                <a:gd name="T45" fmla="*/ 302 h 756"/>
                <a:gd name="T46" fmla="*/ 1209 w 1663"/>
                <a:gd name="T47" fmla="*/ 151 h 756"/>
                <a:gd name="T48" fmla="*/ 302 w 1663"/>
                <a:gd name="T49" fmla="*/ 453 h 756"/>
                <a:gd name="T50" fmla="*/ 302 w 1663"/>
                <a:gd name="T51" fmla="*/ 453 h 756"/>
                <a:gd name="T52" fmla="*/ 604 w 1663"/>
                <a:gd name="T53" fmla="*/ 453 h 756"/>
                <a:gd name="T54" fmla="*/ 604 w 1663"/>
                <a:gd name="T55" fmla="*/ 604 h 756"/>
                <a:gd name="T56" fmla="*/ 302 w 1663"/>
                <a:gd name="T57" fmla="*/ 604 h 756"/>
                <a:gd name="T58" fmla="*/ 302 w 1663"/>
                <a:gd name="T59" fmla="*/ 453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3" h="756">
                  <a:moveTo>
                    <a:pt x="907" y="0"/>
                  </a:moveTo>
                  <a:lnTo>
                    <a:pt x="907" y="0"/>
                  </a:lnTo>
                  <a:lnTo>
                    <a:pt x="907" y="151"/>
                  </a:lnTo>
                  <a:lnTo>
                    <a:pt x="1058" y="151"/>
                  </a:lnTo>
                  <a:lnTo>
                    <a:pt x="1058" y="302"/>
                  </a:lnTo>
                  <a:lnTo>
                    <a:pt x="869" y="302"/>
                  </a:lnTo>
                  <a:lnTo>
                    <a:pt x="172" y="302"/>
                  </a:lnTo>
                  <a:lnTo>
                    <a:pt x="0" y="302"/>
                  </a:lnTo>
                  <a:lnTo>
                    <a:pt x="0" y="756"/>
                  </a:lnTo>
                  <a:lnTo>
                    <a:pt x="151" y="756"/>
                  </a:lnTo>
                  <a:lnTo>
                    <a:pt x="907" y="756"/>
                  </a:lnTo>
                  <a:lnTo>
                    <a:pt x="907" y="604"/>
                  </a:lnTo>
                  <a:lnTo>
                    <a:pt x="756" y="604"/>
                  </a:lnTo>
                  <a:lnTo>
                    <a:pt x="756" y="453"/>
                  </a:lnTo>
                  <a:lnTo>
                    <a:pt x="869" y="453"/>
                  </a:lnTo>
                  <a:lnTo>
                    <a:pt x="1663" y="453"/>
                  </a:lnTo>
                  <a:lnTo>
                    <a:pt x="1663" y="0"/>
                  </a:lnTo>
                  <a:lnTo>
                    <a:pt x="907" y="0"/>
                  </a:lnTo>
                  <a:close/>
                  <a:moveTo>
                    <a:pt x="1209" y="151"/>
                  </a:moveTo>
                  <a:lnTo>
                    <a:pt x="1209" y="151"/>
                  </a:lnTo>
                  <a:lnTo>
                    <a:pt x="1512" y="151"/>
                  </a:lnTo>
                  <a:lnTo>
                    <a:pt x="1512" y="302"/>
                  </a:lnTo>
                  <a:lnTo>
                    <a:pt x="1209" y="302"/>
                  </a:lnTo>
                  <a:lnTo>
                    <a:pt x="1209" y="151"/>
                  </a:lnTo>
                  <a:close/>
                  <a:moveTo>
                    <a:pt x="302" y="453"/>
                  </a:moveTo>
                  <a:lnTo>
                    <a:pt x="302" y="453"/>
                  </a:lnTo>
                  <a:lnTo>
                    <a:pt x="604" y="453"/>
                  </a:lnTo>
                  <a:lnTo>
                    <a:pt x="604" y="604"/>
                  </a:lnTo>
                  <a:lnTo>
                    <a:pt x="302" y="604"/>
                  </a:lnTo>
                  <a:lnTo>
                    <a:pt x="302" y="453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7AAAACBB-FD09-45E6-01DA-2DE0D2E25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95" y="3324"/>
              <a:ext cx="91" cy="92"/>
            </a:xfrm>
            <a:custGeom>
              <a:avLst/>
              <a:gdLst>
                <a:gd name="T0" fmla="*/ 0 w 151"/>
                <a:gd name="T1" fmla="*/ 0 h 152"/>
                <a:gd name="T2" fmla="*/ 0 w 151"/>
                <a:gd name="T3" fmla="*/ 0 h 152"/>
                <a:gd name="T4" fmla="*/ 0 w 151"/>
                <a:gd name="T5" fmla="*/ 152 h 152"/>
                <a:gd name="T6" fmla="*/ 151 w 151"/>
                <a:gd name="T7" fmla="*/ 152 h 152"/>
                <a:gd name="T8" fmla="*/ 151 w 151"/>
                <a:gd name="T9" fmla="*/ 0 h 152"/>
                <a:gd name="T10" fmla="*/ 0 w 151"/>
                <a:gd name="T1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2">
                  <a:moveTo>
                    <a:pt x="0" y="0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151" y="152"/>
                  </a:lnTo>
                  <a:lnTo>
                    <a:pt x="1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AC90774-F02A-4DD1-80A0-E158EF37A7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31" y="3324"/>
              <a:ext cx="273" cy="92"/>
            </a:xfrm>
            <a:custGeom>
              <a:avLst/>
              <a:gdLst>
                <a:gd name="T0" fmla="*/ 0 w 453"/>
                <a:gd name="T1" fmla="*/ 152 h 152"/>
                <a:gd name="T2" fmla="*/ 0 w 453"/>
                <a:gd name="T3" fmla="*/ 152 h 152"/>
                <a:gd name="T4" fmla="*/ 453 w 453"/>
                <a:gd name="T5" fmla="*/ 152 h 152"/>
                <a:gd name="T6" fmla="*/ 453 w 453"/>
                <a:gd name="T7" fmla="*/ 0 h 152"/>
                <a:gd name="T8" fmla="*/ 0 w 453"/>
                <a:gd name="T9" fmla="*/ 0 h 152"/>
                <a:gd name="T10" fmla="*/ 0 w 453"/>
                <a:gd name="T1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3" h="152">
                  <a:moveTo>
                    <a:pt x="0" y="152"/>
                  </a:moveTo>
                  <a:lnTo>
                    <a:pt x="0" y="152"/>
                  </a:lnTo>
                  <a:lnTo>
                    <a:pt x="453" y="152"/>
                  </a:lnTo>
                  <a:lnTo>
                    <a:pt x="453" y="0"/>
                  </a:lnTo>
                  <a:lnTo>
                    <a:pt x="0" y="0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41A48E8F-8ADA-058F-0862-BE8828204F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48" y="2961"/>
              <a:ext cx="273" cy="455"/>
            </a:xfrm>
            <a:custGeom>
              <a:avLst/>
              <a:gdLst>
                <a:gd name="T0" fmla="*/ 152 w 454"/>
                <a:gd name="T1" fmla="*/ 302 h 756"/>
                <a:gd name="T2" fmla="*/ 152 w 454"/>
                <a:gd name="T3" fmla="*/ 302 h 756"/>
                <a:gd name="T4" fmla="*/ 303 w 454"/>
                <a:gd name="T5" fmla="*/ 302 h 756"/>
                <a:gd name="T6" fmla="*/ 303 w 454"/>
                <a:gd name="T7" fmla="*/ 604 h 756"/>
                <a:gd name="T8" fmla="*/ 152 w 454"/>
                <a:gd name="T9" fmla="*/ 604 h 756"/>
                <a:gd name="T10" fmla="*/ 152 w 454"/>
                <a:gd name="T11" fmla="*/ 302 h 756"/>
                <a:gd name="T12" fmla="*/ 454 w 454"/>
                <a:gd name="T13" fmla="*/ 756 h 756"/>
                <a:gd name="T14" fmla="*/ 454 w 454"/>
                <a:gd name="T15" fmla="*/ 756 h 756"/>
                <a:gd name="T16" fmla="*/ 454 w 454"/>
                <a:gd name="T17" fmla="*/ 0 h 756"/>
                <a:gd name="T18" fmla="*/ 303 w 454"/>
                <a:gd name="T19" fmla="*/ 0 h 756"/>
                <a:gd name="T20" fmla="*/ 303 w 454"/>
                <a:gd name="T21" fmla="*/ 151 h 756"/>
                <a:gd name="T22" fmla="*/ 152 w 454"/>
                <a:gd name="T23" fmla="*/ 151 h 756"/>
                <a:gd name="T24" fmla="*/ 152 w 454"/>
                <a:gd name="T25" fmla="*/ 0 h 756"/>
                <a:gd name="T26" fmla="*/ 0 w 454"/>
                <a:gd name="T27" fmla="*/ 0 h 756"/>
                <a:gd name="T28" fmla="*/ 0 w 454"/>
                <a:gd name="T29" fmla="*/ 756 h 756"/>
                <a:gd name="T30" fmla="*/ 454 w 454"/>
                <a:gd name="T31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4" h="756">
                  <a:moveTo>
                    <a:pt x="152" y="302"/>
                  </a:moveTo>
                  <a:lnTo>
                    <a:pt x="152" y="302"/>
                  </a:lnTo>
                  <a:lnTo>
                    <a:pt x="303" y="302"/>
                  </a:lnTo>
                  <a:lnTo>
                    <a:pt x="303" y="604"/>
                  </a:lnTo>
                  <a:lnTo>
                    <a:pt x="152" y="604"/>
                  </a:lnTo>
                  <a:lnTo>
                    <a:pt x="152" y="302"/>
                  </a:lnTo>
                  <a:close/>
                  <a:moveTo>
                    <a:pt x="454" y="756"/>
                  </a:moveTo>
                  <a:lnTo>
                    <a:pt x="454" y="756"/>
                  </a:lnTo>
                  <a:lnTo>
                    <a:pt x="454" y="0"/>
                  </a:lnTo>
                  <a:lnTo>
                    <a:pt x="303" y="0"/>
                  </a:lnTo>
                  <a:lnTo>
                    <a:pt x="303" y="151"/>
                  </a:lnTo>
                  <a:lnTo>
                    <a:pt x="152" y="151"/>
                  </a:lnTo>
                  <a:lnTo>
                    <a:pt x="152" y="0"/>
                  </a:lnTo>
                  <a:lnTo>
                    <a:pt x="0" y="0"/>
                  </a:lnTo>
                  <a:lnTo>
                    <a:pt x="0" y="756"/>
                  </a:lnTo>
                  <a:lnTo>
                    <a:pt x="454" y="756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B579C141-4849-452C-89B6-B44AEB470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7" y="3324"/>
              <a:ext cx="90" cy="92"/>
            </a:xfrm>
            <a:custGeom>
              <a:avLst/>
              <a:gdLst>
                <a:gd name="T0" fmla="*/ 0 w 151"/>
                <a:gd name="T1" fmla="*/ 152 h 152"/>
                <a:gd name="T2" fmla="*/ 0 w 151"/>
                <a:gd name="T3" fmla="*/ 152 h 152"/>
                <a:gd name="T4" fmla="*/ 151 w 151"/>
                <a:gd name="T5" fmla="*/ 152 h 152"/>
                <a:gd name="T6" fmla="*/ 151 w 151"/>
                <a:gd name="T7" fmla="*/ 0 h 152"/>
                <a:gd name="T8" fmla="*/ 0 w 151"/>
                <a:gd name="T9" fmla="*/ 0 h 152"/>
                <a:gd name="T10" fmla="*/ 0 w 151"/>
                <a:gd name="T1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2">
                  <a:moveTo>
                    <a:pt x="0" y="152"/>
                  </a:moveTo>
                  <a:lnTo>
                    <a:pt x="0" y="152"/>
                  </a:lnTo>
                  <a:lnTo>
                    <a:pt x="151" y="152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3BADEF38-E912-E432-CB04-A8B240A9B2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7" y="2961"/>
              <a:ext cx="90" cy="273"/>
            </a:xfrm>
            <a:custGeom>
              <a:avLst/>
              <a:gdLst>
                <a:gd name="T0" fmla="*/ 0 w 151"/>
                <a:gd name="T1" fmla="*/ 453 h 453"/>
                <a:gd name="T2" fmla="*/ 0 w 151"/>
                <a:gd name="T3" fmla="*/ 453 h 453"/>
                <a:gd name="T4" fmla="*/ 151 w 151"/>
                <a:gd name="T5" fmla="*/ 453 h 453"/>
                <a:gd name="T6" fmla="*/ 151 w 151"/>
                <a:gd name="T7" fmla="*/ 0 h 453"/>
                <a:gd name="T8" fmla="*/ 0 w 151"/>
                <a:gd name="T9" fmla="*/ 0 h 453"/>
                <a:gd name="T10" fmla="*/ 0 w 151"/>
                <a:gd name="T1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453">
                  <a:moveTo>
                    <a:pt x="0" y="453"/>
                  </a:moveTo>
                  <a:lnTo>
                    <a:pt x="0" y="453"/>
                  </a:lnTo>
                  <a:lnTo>
                    <a:pt x="151" y="453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453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1656D8D5-97DA-073C-341D-BA1DFF2E25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21" y="2506"/>
              <a:ext cx="455" cy="273"/>
            </a:xfrm>
            <a:custGeom>
              <a:avLst/>
              <a:gdLst>
                <a:gd name="T0" fmla="*/ 302 w 756"/>
                <a:gd name="T1" fmla="*/ 302 h 453"/>
                <a:gd name="T2" fmla="*/ 302 w 756"/>
                <a:gd name="T3" fmla="*/ 302 h 453"/>
                <a:gd name="T4" fmla="*/ 302 w 756"/>
                <a:gd name="T5" fmla="*/ 151 h 453"/>
                <a:gd name="T6" fmla="*/ 605 w 756"/>
                <a:gd name="T7" fmla="*/ 151 h 453"/>
                <a:gd name="T8" fmla="*/ 605 w 756"/>
                <a:gd name="T9" fmla="*/ 302 h 453"/>
                <a:gd name="T10" fmla="*/ 302 w 756"/>
                <a:gd name="T11" fmla="*/ 302 h 453"/>
                <a:gd name="T12" fmla="*/ 756 w 756"/>
                <a:gd name="T13" fmla="*/ 0 h 453"/>
                <a:gd name="T14" fmla="*/ 756 w 756"/>
                <a:gd name="T15" fmla="*/ 0 h 453"/>
                <a:gd name="T16" fmla="*/ 0 w 756"/>
                <a:gd name="T17" fmla="*/ 0 h 453"/>
                <a:gd name="T18" fmla="*/ 0 w 756"/>
                <a:gd name="T19" fmla="*/ 151 h 453"/>
                <a:gd name="T20" fmla="*/ 151 w 756"/>
                <a:gd name="T21" fmla="*/ 151 h 453"/>
                <a:gd name="T22" fmla="*/ 151 w 756"/>
                <a:gd name="T23" fmla="*/ 302 h 453"/>
                <a:gd name="T24" fmla="*/ 0 w 756"/>
                <a:gd name="T25" fmla="*/ 302 h 453"/>
                <a:gd name="T26" fmla="*/ 0 w 756"/>
                <a:gd name="T27" fmla="*/ 453 h 453"/>
                <a:gd name="T28" fmla="*/ 756 w 756"/>
                <a:gd name="T29" fmla="*/ 453 h 453"/>
                <a:gd name="T30" fmla="*/ 756 w 756"/>
                <a:gd name="T31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6" h="453">
                  <a:moveTo>
                    <a:pt x="302" y="302"/>
                  </a:moveTo>
                  <a:lnTo>
                    <a:pt x="302" y="302"/>
                  </a:lnTo>
                  <a:lnTo>
                    <a:pt x="302" y="151"/>
                  </a:lnTo>
                  <a:lnTo>
                    <a:pt x="605" y="151"/>
                  </a:lnTo>
                  <a:lnTo>
                    <a:pt x="605" y="302"/>
                  </a:lnTo>
                  <a:lnTo>
                    <a:pt x="302" y="302"/>
                  </a:lnTo>
                  <a:close/>
                  <a:moveTo>
                    <a:pt x="756" y="0"/>
                  </a:moveTo>
                  <a:lnTo>
                    <a:pt x="756" y="0"/>
                  </a:lnTo>
                  <a:lnTo>
                    <a:pt x="0" y="0"/>
                  </a:lnTo>
                  <a:lnTo>
                    <a:pt x="0" y="151"/>
                  </a:lnTo>
                  <a:lnTo>
                    <a:pt x="151" y="151"/>
                  </a:lnTo>
                  <a:lnTo>
                    <a:pt x="151" y="302"/>
                  </a:lnTo>
                  <a:lnTo>
                    <a:pt x="0" y="302"/>
                  </a:lnTo>
                  <a:lnTo>
                    <a:pt x="0" y="453"/>
                  </a:lnTo>
                  <a:lnTo>
                    <a:pt x="756" y="453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75B95B87-B8AD-1EDF-17D0-9422873DB5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5" y="2870"/>
              <a:ext cx="91" cy="182"/>
            </a:xfrm>
            <a:custGeom>
              <a:avLst/>
              <a:gdLst>
                <a:gd name="T0" fmla="*/ 0 w 151"/>
                <a:gd name="T1" fmla="*/ 0 h 303"/>
                <a:gd name="T2" fmla="*/ 0 w 151"/>
                <a:gd name="T3" fmla="*/ 0 h 303"/>
                <a:gd name="T4" fmla="*/ 0 w 151"/>
                <a:gd name="T5" fmla="*/ 152 h 303"/>
                <a:gd name="T6" fmla="*/ 0 w 151"/>
                <a:gd name="T7" fmla="*/ 152 h 303"/>
                <a:gd name="T8" fmla="*/ 0 w 151"/>
                <a:gd name="T9" fmla="*/ 303 h 303"/>
                <a:gd name="T10" fmla="*/ 151 w 151"/>
                <a:gd name="T11" fmla="*/ 303 h 303"/>
                <a:gd name="T12" fmla="*/ 151 w 151"/>
                <a:gd name="T13" fmla="*/ 152 h 303"/>
                <a:gd name="T14" fmla="*/ 151 w 151"/>
                <a:gd name="T15" fmla="*/ 152 h 303"/>
                <a:gd name="T16" fmla="*/ 151 w 151"/>
                <a:gd name="T17" fmla="*/ 0 h 303"/>
                <a:gd name="T18" fmla="*/ 0 w 151"/>
                <a:gd name="T1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303">
                  <a:moveTo>
                    <a:pt x="0" y="0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0" y="303"/>
                  </a:lnTo>
                  <a:lnTo>
                    <a:pt x="151" y="303"/>
                  </a:lnTo>
                  <a:lnTo>
                    <a:pt x="151" y="152"/>
                  </a:lnTo>
                  <a:lnTo>
                    <a:pt x="151" y="152"/>
                  </a:lnTo>
                  <a:lnTo>
                    <a:pt x="1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827DED2E-8D81-0BB7-1160-B620D00709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21" y="2870"/>
              <a:ext cx="274" cy="91"/>
            </a:xfrm>
            <a:custGeom>
              <a:avLst/>
              <a:gdLst>
                <a:gd name="T0" fmla="*/ 0 w 454"/>
                <a:gd name="T1" fmla="*/ 0 h 152"/>
                <a:gd name="T2" fmla="*/ 0 w 454"/>
                <a:gd name="T3" fmla="*/ 0 h 152"/>
                <a:gd name="T4" fmla="*/ 0 w 454"/>
                <a:gd name="T5" fmla="*/ 152 h 152"/>
                <a:gd name="T6" fmla="*/ 454 w 454"/>
                <a:gd name="T7" fmla="*/ 152 h 152"/>
                <a:gd name="T8" fmla="*/ 454 w 454"/>
                <a:gd name="T9" fmla="*/ 0 h 152"/>
                <a:gd name="T10" fmla="*/ 0 w 454"/>
                <a:gd name="T1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4" h="152">
                  <a:moveTo>
                    <a:pt x="0" y="0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454" y="152"/>
                  </a:lnTo>
                  <a:lnTo>
                    <a:pt x="4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9D2B1B06-A065-65C5-AB09-334E601CD7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31" y="2233"/>
              <a:ext cx="90" cy="273"/>
            </a:xfrm>
            <a:custGeom>
              <a:avLst/>
              <a:gdLst>
                <a:gd name="T0" fmla="*/ 0 w 151"/>
                <a:gd name="T1" fmla="*/ 454 h 454"/>
                <a:gd name="T2" fmla="*/ 0 w 151"/>
                <a:gd name="T3" fmla="*/ 454 h 454"/>
                <a:gd name="T4" fmla="*/ 151 w 151"/>
                <a:gd name="T5" fmla="*/ 454 h 454"/>
                <a:gd name="T6" fmla="*/ 151 w 151"/>
                <a:gd name="T7" fmla="*/ 0 h 454"/>
                <a:gd name="T8" fmla="*/ 0 w 151"/>
                <a:gd name="T9" fmla="*/ 0 h 454"/>
                <a:gd name="T10" fmla="*/ 0 w 151"/>
                <a:gd name="T11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454">
                  <a:moveTo>
                    <a:pt x="0" y="454"/>
                  </a:moveTo>
                  <a:lnTo>
                    <a:pt x="0" y="454"/>
                  </a:lnTo>
                  <a:lnTo>
                    <a:pt x="151" y="454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454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87009319-9BE1-945B-D13B-33B8A5BA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867" y="2051"/>
              <a:ext cx="454" cy="910"/>
            </a:xfrm>
            <a:custGeom>
              <a:avLst/>
              <a:gdLst>
                <a:gd name="T0" fmla="*/ 605 w 756"/>
                <a:gd name="T1" fmla="*/ 1361 h 1512"/>
                <a:gd name="T2" fmla="*/ 605 w 756"/>
                <a:gd name="T3" fmla="*/ 1361 h 1512"/>
                <a:gd name="T4" fmla="*/ 454 w 756"/>
                <a:gd name="T5" fmla="*/ 1361 h 1512"/>
                <a:gd name="T6" fmla="*/ 454 w 756"/>
                <a:gd name="T7" fmla="*/ 1058 h 1512"/>
                <a:gd name="T8" fmla="*/ 605 w 756"/>
                <a:gd name="T9" fmla="*/ 1058 h 1512"/>
                <a:gd name="T10" fmla="*/ 605 w 756"/>
                <a:gd name="T11" fmla="*/ 1361 h 1512"/>
                <a:gd name="T12" fmla="*/ 151 w 756"/>
                <a:gd name="T13" fmla="*/ 151 h 1512"/>
                <a:gd name="T14" fmla="*/ 151 w 756"/>
                <a:gd name="T15" fmla="*/ 151 h 1512"/>
                <a:gd name="T16" fmla="*/ 302 w 756"/>
                <a:gd name="T17" fmla="*/ 151 h 1512"/>
                <a:gd name="T18" fmla="*/ 302 w 756"/>
                <a:gd name="T19" fmla="*/ 453 h 1512"/>
                <a:gd name="T20" fmla="*/ 151 w 756"/>
                <a:gd name="T21" fmla="*/ 453 h 1512"/>
                <a:gd name="T22" fmla="*/ 151 w 756"/>
                <a:gd name="T23" fmla="*/ 151 h 1512"/>
                <a:gd name="T24" fmla="*/ 756 w 756"/>
                <a:gd name="T25" fmla="*/ 756 h 1512"/>
                <a:gd name="T26" fmla="*/ 756 w 756"/>
                <a:gd name="T27" fmla="*/ 756 h 1512"/>
                <a:gd name="T28" fmla="*/ 605 w 756"/>
                <a:gd name="T29" fmla="*/ 756 h 1512"/>
                <a:gd name="T30" fmla="*/ 605 w 756"/>
                <a:gd name="T31" fmla="*/ 907 h 1512"/>
                <a:gd name="T32" fmla="*/ 454 w 756"/>
                <a:gd name="T33" fmla="*/ 907 h 1512"/>
                <a:gd name="T34" fmla="*/ 454 w 756"/>
                <a:gd name="T35" fmla="*/ 756 h 1512"/>
                <a:gd name="T36" fmla="*/ 454 w 756"/>
                <a:gd name="T37" fmla="*/ 756 h 1512"/>
                <a:gd name="T38" fmla="*/ 454 w 756"/>
                <a:gd name="T39" fmla="*/ 0 h 1512"/>
                <a:gd name="T40" fmla="*/ 0 w 756"/>
                <a:gd name="T41" fmla="*/ 0 h 1512"/>
                <a:gd name="T42" fmla="*/ 0 w 756"/>
                <a:gd name="T43" fmla="*/ 756 h 1512"/>
                <a:gd name="T44" fmla="*/ 151 w 756"/>
                <a:gd name="T45" fmla="*/ 756 h 1512"/>
                <a:gd name="T46" fmla="*/ 151 w 756"/>
                <a:gd name="T47" fmla="*/ 605 h 1512"/>
                <a:gd name="T48" fmla="*/ 302 w 756"/>
                <a:gd name="T49" fmla="*/ 605 h 1512"/>
                <a:gd name="T50" fmla="*/ 302 w 756"/>
                <a:gd name="T51" fmla="*/ 756 h 1512"/>
                <a:gd name="T52" fmla="*/ 302 w 756"/>
                <a:gd name="T53" fmla="*/ 756 h 1512"/>
                <a:gd name="T54" fmla="*/ 302 w 756"/>
                <a:gd name="T55" fmla="*/ 1512 h 1512"/>
                <a:gd name="T56" fmla="*/ 756 w 756"/>
                <a:gd name="T57" fmla="*/ 1512 h 1512"/>
                <a:gd name="T58" fmla="*/ 756 w 756"/>
                <a:gd name="T59" fmla="*/ 756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56" h="1512">
                  <a:moveTo>
                    <a:pt x="605" y="1361"/>
                  </a:moveTo>
                  <a:lnTo>
                    <a:pt x="605" y="1361"/>
                  </a:lnTo>
                  <a:lnTo>
                    <a:pt x="454" y="1361"/>
                  </a:lnTo>
                  <a:lnTo>
                    <a:pt x="454" y="1058"/>
                  </a:lnTo>
                  <a:lnTo>
                    <a:pt x="605" y="1058"/>
                  </a:lnTo>
                  <a:lnTo>
                    <a:pt x="605" y="1361"/>
                  </a:lnTo>
                  <a:close/>
                  <a:moveTo>
                    <a:pt x="151" y="151"/>
                  </a:moveTo>
                  <a:lnTo>
                    <a:pt x="151" y="151"/>
                  </a:lnTo>
                  <a:lnTo>
                    <a:pt x="302" y="151"/>
                  </a:lnTo>
                  <a:lnTo>
                    <a:pt x="302" y="453"/>
                  </a:lnTo>
                  <a:lnTo>
                    <a:pt x="151" y="453"/>
                  </a:lnTo>
                  <a:lnTo>
                    <a:pt x="151" y="151"/>
                  </a:lnTo>
                  <a:close/>
                  <a:moveTo>
                    <a:pt x="756" y="756"/>
                  </a:moveTo>
                  <a:lnTo>
                    <a:pt x="756" y="756"/>
                  </a:lnTo>
                  <a:lnTo>
                    <a:pt x="605" y="756"/>
                  </a:lnTo>
                  <a:lnTo>
                    <a:pt x="605" y="907"/>
                  </a:lnTo>
                  <a:lnTo>
                    <a:pt x="454" y="907"/>
                  </a:lnTo>
                  <a:lnTo>
                    <a:pt x="454" y="756"/>
                  </a:lnTo>
                  <a:lnTo>
                    <a:pt x="454" y="756"/>
                  </a:lnTo>
                  <a:lnTo>
                    <a:pt x="454" y="0"/>
                  </a:lnTo>
                  <a:lnTo>
                    <a:pt x="0" y="0"/>
                  </a:lnTo>
                  <a:lnTo>
                    <a:pt x="0" y="756"/>
                  </a:lnTo>
                  <a:lnTo>
                    <a:pt x="151" y="756"/>
                  </a:lnTo>
                  <a:lnTo>
                    <a:pt x="151" y="605"/>
                  </a:lnTo>
                  <a:lnTo>
                    <a:pt x="302" y="605"/>
                  </a:lnTo>
                  <a:lnTo>
                    <a:pt x="302" y="756"/>
                  </a:lnTo>
                  <a:lnTo>
                    <a:pt x="302" y="756"/>
                  </a:lnTo>
                  <a:lnTo>
                    <a:pt x="302" y="1512"/>
                  </a:lnTo>
                  <a:lnTo>
                    <a:pt x="756" y="1512"/>
                  </a:lnTo>
                  <a:lnTo>
                    <a:pt x="756" y="756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E8F1116F-99BD-1E3F-78F8-626A30F2E2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7" y="2870"/>
              <a:ext cx="90" cy="91"/>
            </a:xfrm>
            <a:custGeom>
              <a:avLst/>
              <a:gdLst>
                <a:gd name="T0" fmla="*/ 0 w 151"/>
                <a:gd name="T1" fmla="*/ 151 h 151"/>
                <a:gd name="T2" fmla="*/ 0 w 151"/>
                <a:gd name="T3" fmla="*/ 151 h 151"/>
                <a:gd name="T4" fmla="*/ 151 w 151"/>
                <a:gd name="T5" fmla="*/ 151 h 151"/>
                <a:gd name="T6" fmla="*/ 151 w 151"/>
                <a:gd name="T7" fmla="*/ 0 h 151"/>
                <a:gd name="T8" fmla="*/ 0 w 151"/>
                <a:gd name="T9" fmla="*/ 0 h 151"/>
                <a:gd name="T10" fmla="*/ 0 w 151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0" y="151"/>
                  </a:move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8801D41C-03A2-39DA-BED2-554D75A600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21" y="2233"/>
              <a:ext cx="455" cy="273"/>
            </a:xfrm>
            <a:custGeom>
              <a:avLst/>
              <a:gdLst>
                <a:gd name="T0" fmla="*/ 454 w 756"/>
                <a:gd name="T1" fmla="*/ 303 h 454"/>
                <a:gd name="T2" fmla="*/ 454 w 756"/>
                <a:gd name="T3" fmla="*/ 303 h 454"/>
                <a:gd name="T4" fmla="*/ 151 w 756"/>
                <a:gd name="T5" fmla="*/ 303 h 454"/>
                <a:gd name="T6" fmla="*/ 151 w 756"/>
                <a:gd name="T7" fmla="*/ 151 h 454"/>
                <a:gd name="T8" fmla="*/ 454 w 756"/>
                <a:gd name="T9" fmla="*/ 151 h 454"/>
                <a:gd name="T10" fmla="*/ 454 w 756"/>
                <a:gd name="T11" fmla="*/ 303 h 454"/>
                <a:gd name="T12" fmla="*/ 0 w 756"/>
                <a:gd name="T13" fmla="*/ 454 h 454"/>
                <a:gd name="T14" fmla="*/ 0 w 756"/>
                <a:gd name="T15" fmla="*/ 454 h 454"/>
                <a:gd name="T16" fmla="*/ 756 w 756"/>
                <a:gd name="T17" fmla="*/ 454 h 454"/>
                <a:gd name="T18" fmla="*/ 756 w 756"/>
                <a:gd name="T19" fmla="*/ 303 h 454"/>
                <a:gd name="T20" fmla="*/ 605 w 756"/>
                <a:gd name="T21" fmla="*/ 303 h 454"/>
                <a:gd name="T22" fmla="*/ 605 w 756"/>
                <a:gd name="T23" fmla="*/ 151 h 454"/>
                <a:gd name="T24" fmla="*/ 756 w 756"/>
                <a:gd name="T25" fmla="*/ 151 h 454"/>
                <a:gd name="T26" fmla="*/ 756 w 756"/>
                <a:gd name="T27" fmla="*/ 0 h 454"/>
                <a:gd name="T28" fmla="*/ 0 w 756"/>
                <a:gd name="T29" fmla="*/ 0 h 454"/>
                <a:gd name="T30" fmla="*/ 0 w 756"/>
                <a:gd name="T31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6" h="454">
                  <a:moveTo>
                    <a:pt x="454" y="303"/>
                  </a:moveTo>
                  <a:lnTo>
                    <a:pt x="454" y="303"/>
                  </a:lnTo>
                  <a:lnTo>
                    <a:pt x="151" y="303"/>
                  </a:lnTo>
                  <a:lnTo>
                    <a:pt x="151" y="151"/>
                  </a:lnTo>
                  <a:lnTo>
                    <a:pt x="454" y="151"/>
                  </a:lnTo>
                  <a:lnTo>
                    <a:pt x="454" y="303"/>
                  </a:lnTo>
                  <a:close/>
                  <a:moveTo>
                    <a:pt x="0" y="454"/>
                  </a:moveTo>
                  <a:lnTo>
                    <a:pt x="0" y="454"/>
                  </a:lnTo>
                  <a:lnTo>
                    <a:pt x="756" y="454"/>
                  </a:lnTo>
                  <a:lnTo>
                    <a:pt x="756" y="303"/>
                  </a:lnTo>
                  <a:lnTo>
                    <a:pt x="605" y="303"/>
                  </a:lnTo>
                  <a:lnTo>
                    <a:pt x="605" y="151"/>
                  </a:lnTo>
                  <a:lnTo>
                    <a:pt x="756" y="151"/>
                  </a:lnTo>
                  <a:lnTo>
                    <a:pt x="756" y="0"/>
                  </a:lnTo>
                  <a:lnTo>
                    <a:pt x="0" y="0"/>
                  </a:lnTo>
                  <a:lnTo>
                    <a:pt x="0" y="454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1074A1AA-8E76-8D4F-6A56-DC79E15FB1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21" y="2051"/>
              <a:ext cx="91" cy="91"/>
            </a:xfrm>
            <a:custGeom>
              <a:avLst/>
              <a:gdLst>
                <a:gd name="T0" fmla="*/ 0 w 151"/>
                <a:gd name="T1" fmla="*/ 151 h 151"/>
                <a:gd name="T2" fmla="*/ 0 w 151"/>
                <a:gd name="T3" fmla="*/ 151 h 151"/>
                <a:gd name="T4" fmla="*/ 151 w 151"/>
                <a:gd name="T5" fmla="*/ 151 h 151"/>
                <a:gd name="T6" fmla="*/ 151 w 151"/>
                <a:gd name="T7" fmla="*/ 0 h 151"/>
                <a:gd name="T8" fmla="*/ 0 w 151"/>
                <a:gd name="T9" fmla="*/ 0 h 151"/>
                <a:gd name="T10" fmla="*/ 0 w 151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0" y="151"/>
                  </a:move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6991355E-0BC1-B274-963E-D03E724F1B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3" y="2051"/>
              <a:ext cx="273" cy="91"/>
            </a:xfrm>
            <a:custGeom>
              <a:avLst/>
              <a:gdLst>
                <a:gd name="T0" fmla="*/ 454 w 454"/>
                <a:gd name="T1" fmla="*/ 151 h 151"/>
                <a:gd name="T2" fmla="*/ 454 w 454"/>
                <a:gd name="T3" fmla="*/ 151 h 151"/>
                <a:gd name="T4" fmla="*/ 454 w 454"/>
                <a:gd name="T5" fmla="*/ 0 h 151"/>
                <a:gd name="T6" fmla="*/ 0 w 454"/>
                <a:gd name="T7" fmla="*/ 0 h 151"/>
                <a:gd name="T8" fmla="*/ 0 w 454"/>
                <a:gd name="T9" fmla="*/ 151 h 151"/>
                <a:gd name="T10" fmla="*/ 454 w 454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4" h="151">
                  <a:moveTo>
                    <a:pt x="454" y="151"/>
                  </a:moveTo>
                  <a:lnTo>
                    <a:pt x="454" y="151"/>
                  </a:lnTo>
                  <a:lnTo>
                    <a:pt x="454" y="0"/>
                  </a:lnTo>
                  <a:lnTo>
                    <a:pt x="0" y="0"/>
                  </a:lnTo>
                  <a:lnTo>
                    <a:pt x="0" y="151"/>
                  </a:lnTo>
                  <a:lnTo>
                    <a:pt x="454" y="151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80EBF461-469E-106F-6533-6F2F1034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6" y="2051"/>
              <a:ext cx="455" cy="273"/>
            </a:xfrm>
            <a:custGeom>
              <a:avLst/>
              <a:gdLst>
                <a:gd name="T0" fmla="*/ 302 w 756"/>
                <a:gd name="T1" fmla="*/ 302 h 453"/>
                <a:gd name="T2" fmla="*/ 302 w 756"/>
                <a:gd name="T3" fmla="*/ 302 h 453"/>
                <a:gd name="T4" fmla="*/ 302 w 756"/>
                <a:gd name="T5" fmla="*/ 151 h 453"/>
                <a:gd name="T6" fmla="*/ 605 w 756"/>
                <a:gd name="T7" fmla="*/ 151 h 453"/>
                <a:gd name="T8" fmla="*/ 605 w 756"/>
                <a:gd name="T9" fmla="*/ 302 h 453"/>
                <a:gd name="T10" fmla="*/ 302 w 756"/>
                <a:gd name="T11" fmla="*/ 302 h 453"/>
                <a:gd name="T12" fmla="*/ 756 w 756"/>
                <a:gd name="T13" fmla="*/ 0 h 453"/>
                <a:gd name="T14" fmla="*/ 756 w 756"/>
                <a:gd name="T15" fmla="*/ 0 h 453"/>
                <a:gd name="T16" fmla="*/ 0 w 756"/>
                <a:gd name="T17" fmla="*/ 0 h 453"/>
                <a:gd name="T18" fmla="*/ 0 w 756"/>
                <a:gd name="T19" fmla="*/ 151 h 453"/>
                <a:gd name="T20" fmla="*/ 151 w 756"/>
                <a:gd name="T21" fmla="*/ 151 h 453"/>
                <a:gd name="T22" fmla="*/ 151 w 756"/>
                <a:gd name="T23" fmla="*/ 302 h 453"/>
                <a:gd name="T24" fmla="*/ 0 w 756"/>
                <a:gd name="T25" fmla="*/ 302 h 453"/>
                <a:gd name="T26" fmla="*/ 0 w 756"/>
                <a:gd name="T27" fmla="*/ 453 h 453"/>
                <a:gd name="T28" fmla="*/ 756 w 756"/>
                <a:gd name="T29" fmla="*/ 453 h 453"/>
                <a:gd name="T30" fmla="*/ 756 w 756"/>
                <a:gd name="T31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6" h="453">
                  <a:moveTo>
                    <a:pt x="302" y="302"/>
                  </a:moveTo>
                  <a:lnTo>
                    <a:pt x="302" y="302"/>
                  </a:lnTo>
                  <a:lnTo>
                    <a:pt x="302" y="151"/>
                  </a:lnTo>
                  <a:lnTo>
                    <a:pt x="605" y="151"/>
                  </a:lnTo>
                  <a:lnTo>
                    <a:pt x="605" y="302"/>
                  </a:lnTo>
                  <a:lnTo>
                    <a:pt x="302" y="302"/>
                  </a:lnTo>
                  <a:close/>
                  <a:moveTo>
                    <a:pt x="756" y="0"/>
                  </a:moveTo>
                  <a:lnTo>
                    <a:pt x="756" y="0"/>
                  </a:lnTo>
                  <a:lnTo>
                    <a:pt x="0" y="0"/>
                  </a:lnTo>
                  <a:lnTo>
                    <a:pt x="0" y="151"/>
                  </a:lnTo>
                  <a:lnTo>
                    <a:pt x="151" y="151"/>
                  </a:lnTo>
                  <a:lnTo>
                    <a:pt x="151" y="302"/>
                  </a:lnTo>
                  <a:lnTo>
                    <a:pt x="0" y="302"/>
                  </a:lnTo>
                  <a:lnTo>
                    <a:pt x="0" y="453"/>
                  </a:lnTo>
                  <a:lnTo>
                    <a:pt x="756" y="453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6442C237-7E20-F1E5-4F59-48DD429538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40" y="2415"/>
              <a:ext cx="91" cy="91"/>
            </a:xfrm>
            <a:custGeom>
              <a:avLst/>
              <a:gdLst>
                <a:gd name="T0" fmla="*/ 151 w 151"/>
                <a:gd name="T1" fmla="*/ 0 h 151"/>
                <a:gd name="T2" fmla="*/ 151 w 151"/>
                <a:gd name="T3" fmla="*/ 0 h 151"/>
                <a:gd name="T4" fmla="*/ 0 w 151"/>
                <a:gd name="T5" fmla="*/ 0 h 151"/>
                <a:gd name="T6" fmla="*/ 0 w 151"/>
                <a:gd name="T7" fmla="*/ 151 h 151"/>
                <a:gd name="T8" fmla="*/ 151 w 151"/>
                <a:gd name="T9" fmla="*/ 151 h 151"/>
                <a:gd name="T10" fmla="*/ 151 w 151"/>
                <a:gd name="T1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151" y="0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8595EC29-6409-3E22-C7B9-7D53B65E04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76" y="2415"/>
              <a:ext cx="273" cy="91"/>
            </a:xfrm>
            <a:custGeom>
              <a:avLst/>
              <a:gdLst>
                <a:gd name="T0" fmla="*/ 0 w 453"/>
                <a:gd name="T1" fmla="*/ 0 h 151"/>
                <a:gd name="T2" fmla="*/ 0 w 453"/>
                <a:gd name="T3" fmla="*/ 0 h 151"/>
                <a:gd name="T4" fmla="*/ 0 w 453"/>
                <a:gd name="T5" fmla="*/ 151 h 151"/>
                <a:gd name="T6" fmla="*/ 453 w 453"/>
                <a:gd name="T7" fmla="*/ 151 h 151"/>
                <a:gd name="T8" fmla="*/ 453 w 453"/>
                <a:gd name="T9" fmla="*/ 0 h 151"/>
                <a:gd name="T10" fmla="*/ 0 w 453"/>
                <a:gd name="T1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3" h="151">
                  <a:moveTo>
                    <a:pt x="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453" y="151"/>
                  </a:lnTo>
                  <a:lnTo>
                    <a:pt x="4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F14D76D2-E7A6-B7C3-36E8-00B393E8EB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57" y="2051"/>
              <a:ext cx="1000" cy="910"/>
            </a:xfrm>
            <a:custGeom>
              <a:avLst/>
              <a:gdLst>
                <a:gd name="T0" fmla="*/ 1361 w 1663"/>
                <a:gd name="T1" fmla="*/ 1058 h 1512"/>
                <a:gd name="T2" fmla="*/ 1361 w 1663"/>
                <a:gd name="T3" fmla="*/ 1058 h 1512"/>
                <a:gd name="T4" fmla="*/ 1059 w 1663"/>
                <a:gd name="T5" fmla="*/ 1058 h 1512"/>
                <a:gd name="T6" fmla="*/ 1059 w 1663"/>
                <a:gd name="T7" fmla="*/ 907 h 1512"/>
                <a:gd name="T8" fmla="*/ 1361 w 1663"/>
                <a:gd name="T9" fmla="*/ 907 h 1512"/>
                <a:gd name="T10" fmla="*/ 1361 w 1663"/>
                <a:gd name="T11" fmla="*/ 1058 h 1512"/>
                <a:gd name="T12" fmla="*/ 1210 w 1663"/>
                <a:gd name="T13" fmla="*/ 302 h 1512"/>
                <a:gd name="T14" fmla="*/ 1210 w 1663"/>
                <a:gd name="T15" fmla="*/ 302 h 1512"/>
                <a:gd name="T16" fmla="*/ 1361 w 1663"/>
                <a:gd name="T17" fmla="*/ 302 h 1512"/>
                <a:gd name="T18" fmla="*/ 1361 w 1663"/>
                <a:gd name="T19" fmla="*/ 605 h 1512"/>
                <a:gd name="T20" fmla="*/ 1210 w 1663"/>
                <a:gd name="T21" fmla="*/ 605 h 1512"/>
                <a:gd name="T22" fmla="*/ 1210 w 1663"/>
                <a:gd name="T23" fmla="*/ 302 h 1512"/>
                <a:gd name="T24" fmla="*/ 454 w 1663"/>
                <a:gd name="T25" fmla="*/ 1361 h 1512"/>
                <a:gd name="T26" fmla="*/ 454 w 1663"/>
                <a:gd name="T27" fmla="*/ 1361 h 1512"/>
                <a:gd name="T28" fmla="*/ 151 w 1663"/>
                <a:gd name="T29" fmla="*/ 1361 h 1512"/>
                <a:gd name="T30" fmla="*/ 151 w 1663"/>
                <a:gd name="T31" fmla="*/ 1209 h 1512"/>
                <a:gd name="T32" fmla="*/ 454 w 1663"/>
                <a:gd name="T33" fmla="*/ 1209 h 1512"/>
                <a:gd name="T34" fmla="*/ 454 w 1663"/>
                <a:gd name="T35" fmla="*/ 1361 h 1512"/>
                <a:gd name="T36" fmla="*/ 1512 w 1663"/>
                <a:gd name="T37" fmla="*/ 756 h 1512"/>
                <a:gd name="T38" fmla="*/ 1512 w 1663"/>
                <a:gd name="T39" fmla="*/ 756 h 1512"/>
                <a:gd name="T40" fmla="*/ 1512 w 1663"/>
                <a:gd name="T41" fmla="*/ 0 h 1512"/>
                <a:gd name="T42" fmla="*/ 1361 w 1663"/>
                <a:gd name="T43" fmla="*/ 0 h 1512"/>
                <a:gd name="T44" fmla="*/ 1361 w 1663"/>
                <a:gd name="T45" fmla="*/ 151 h 1512"/>
                <a:gd name="T46" fmla="*/ 1210 w 1663"/>
                <a:gd name="T47" fmla="*/ 151 h 1512"/>
                <a:gd name="T48" fmla="*/ 1210 w 1663"/>
                <a:gd name="T49" fmla="*/ 0 h 1512"/>
                <a:gd name="T50" fmla="*/ 1059 w 1663"/>
                <a:gd name="T51" fmla="*/ 0 h 1512"/>
                <a:gd name="T52" fmla="*/ 1059 w 1663"/>
                <a:gd name="T53" fmla="*/ 756 h 1512"/>
                <a:gd name="T54" fmla="*/ 756 w 1663"/>
                <a:gd name="T55" fmla="*/ 756 h 1512"/>
                <a:gd name="T56" fmla="*/ 756 w 1663"/>
                <a:gd name="T57" fmla="*/ 907 h 1512"/>
                <a:gd name="T58" fmla="*/ 907 w 1663"/>
                <a:gd name="T59" fmla="*/ 907 h 1512"/>
                <a:gd name="T60" fmla="*/ 907 w 1663"/>
                <a:gd name="T61" fmla="*/ 1058 h 1512"/>
                <a:gd name="T62" fmla="*/ 756 w 1663"/>
                <a:gd name="T63" fmla="*/ 1058 h 1512"/>
                <a:gd name="T64" fmla="*/ 0 w 1663"/>
                <a:gd name="T65" fmla="*/ 1058 h 1512"/>
                <a:gd name="T66" fmla="*/ 0 w 1663"/>
                <a:gd name="T67" fmla="*/ 1512 h 1512"/>
                <a:gd name="T68" fmla="*/ 756 w 1663"/>
                <a:gd name="T69" fmla="*/ 1512 h 1512"/>
                <a:gd name="T70" fmla="*/ 756 w 1663"/>
                <a:gd name="T71" fmla="*/ 1361 h 1512"/>
                <a:gd name="T72" fmla="*/ 605 w 1663"/>
                <a:gd name="T73" fmla="*/ 1361 h 1512"/>
                <a:gd name="T74" fmla="*/ 605 w 1663"/>
                <a:gd name="T75" fmla="*/ 1209 h 1512"/>
                <a:gd name="T76" fmla="*/ 756 w 1663"/>
                <a:gd name="T77" fmla="*/ 1209 h 1512"/>
                <a:gd name="T78" fmla="*/ 756 w 1663"/>
                <a:gd name="T79" fmla="*/ 1209 h 1512"/>
                <a:gd name="T80" fmla="*/ 1490 w 1663"/>
                <a:gd name="T81" fmla="*/ 1209 h 1512"/>
                <a:gd name="T82" fmla="*/ 1490 w 1663"/>
                <a:gd name="T83" fmla="*/ 1209 h 1512"/>
                <a:gd name="T84" fmla="*/ 1663 w 1663"/>
                <a:gd name="T85" fmla="*/ 1209 h 1512"/>
                <a:gd name="T86" fmla="*/ 1663 w 1663"/>
                <a:gd name="T87" fmla="*/ 756 h 1512"/>
                <a:gd name="T88" fmla="*/ 1512 w 1663"/>
                <a:gd name="T89" fmla="*/ 756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63" h="1512">
                  <a:moveTo>
                    <a:pt x="1361" y="1058"/>
                  </a:moveTo>
                  <a:lnTo>
                    <a:pt x="1361" y="1058"/>
                  </a:lnTo>
                  <a:lnTo>
                    <a:pt x="1059" y="1058"/>
                  </a:lnTo>
                  <a:lnTo>
                    <a:pt x="1059" y="907"/>
                  </a:lnTo>
                  <a:lnTo>
                    <a:pt x="1361" y="907"/>
                  </a:lnTo>
                  <a:lnTo>
                    <a:pt x="1361" y="1058"/>
                  </a:lnTo>
                  <a:close/>
                  <a:moveTo>
                    <a:pt x="1210" y="302"/>
                  </a:moveTo>
                  <a:lnTo>
                    <a:pt x="1210" y="302"/>
                  </a:lnTo>
                  <a:lnTo>
                    <a:pt x="1361" y="302"/>
                  </a:lnTo>
                  <a:lnTo>
                    <a:pt x="1361" y="605"/>
                  </a:lnTo>
                  <a:lnTo>
                    <a:pt x="1210" y="605"/>
                  </a:lnTo>
                  <a:lnTo>
                    <a:pt x="1210" y="302"/>
                  </a:lnTo>
                  <a:close/>
                  <a:moveTo>
                    <a:pt x="454" y="1361"/>
                  </a:moveTo>
                  <a:lnTo>
                    <a:pt x="454" y="1361"/>
                  </a:lnTo>
                  <a:lnTo>
                    <a:pt x="151" y="1361"/>
                  </a:lnTo>
                  <a:lnTo>
                    <a:pt x="151" y="1209"/>
                  </a:lnTo>
                  <a:lnTo>
                    <a:pt x="454" y="1209"/>
                  </a:lnTo>
                  <a:lnTo>
                    <a:pt x="454" y="1361"/>
                  </a:lnTo>
                  <a:close/>
                  <a:moveTo>
                    <a:pt x="1512" y="756"/>
                  </a:moveTo>
                  <a:lnTo>
                    <a:pt x="1512" y="756"/>
                  </a:lnTo>
                  <a:lnTo>
                    <a:pt x="1512" y="0"/>
                  </a:lnTo>
                  <a:lnTo>
                    <a:pt x="1361" y="0"/>
                  </a:lnTo>
                  <a:lnTo>
                    <a:pt x="1361" y="151"/>
                  </a:lnTo>
                  <a:lnTo>
                    <a:pt x="1210" y="151"/>
                  </a:lnTo>
                  <a:lnTo>
                    <a:pt x="1210" y="0"/>
                  </a:lnTo>
                  <a:lnTo>
                    <a:pt x="1059" y="0"/>
                  </a:lnTo>
                  <a:lnTo>
                    <a:pt x="1059" y="756"/>
                  </a:lnTo>
                  <a:lnTo>
                    <a:pt x="756" y="756"/>
                  </a:lnTo>
                  <a:lnTo>
                    <a:pt x="756" y="907"/>
                  </a:lnTo>
                  <a:lnTo>
                    <a:pt x="907" y="907"/>
                  </a:lnTo>
                  <a:lnTo>
                    <a:pt x="907" y="1058"/>
                  </a:lnTo>
                  <a:lnTo>
                    <a:pt x="756" y="1058"/>
                  </a:lnTo>
                  <a:lnTo>
                    <a:pt x="0" y="1058"/>
                  </a:lnTo>
                  <a:lnTo>
                    <a:pt x="0" y="1512"/>
                  </a:lnTo>
                  <a:lnTo>
                    <a:pt x="756" y="1512"/>
                  </a:lnTo>
                  <a:lnTo>
                    <a:pt x="756" y="1361"/>
                  </a:lnTo>
                  <a:lnTo>
                    <a:pt x="605" y="1361"/>
                  </a:lnTo>
                  <a:lnTo>
                    <a:pt x="605" y="1209"/>
                  </a:lnTo>
                  <a:lnTo>
                    <a:pt x="756" y="1209"/>
                  </a:lnTo>
                  <a:lnTo>
                    <a:pt x="756" y="1209"/>
                  </a:lnTo>
                  <a:lnTo>
                    <a:pt x="1490" y="1209"/>
                  </a:lnTo>
                  <a:lnTo>
                    <a:pt x="1490" y="1209"/>
                  </a:lnTo>
                  <a:lnTo>
                    <a:pt x="1663" y="1209"/>
                  </a:lnTo>
                  <a:lnTo>
                    <a:pt x="1663" y="756"/>
                  </a:lnTo>
                  <a:lnTo>
                    <a:pt x="1512" y="756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7484C76F-A8F0-FDE0-0CEE-46EF3747D5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2" y="2415"/>
              <a:ext cx="91" cy="91"/>
            </a:xfrm>
            <a:custGeom>
              <a:avLst/>
              <a:gdLst>
                <a:gd name="T0" fmla="*/ 151 w 151"/>
                <a:gd name="T1" fmla="*/ 151 h 151"/>
                <a:gd name="T2" fmla="*/ 151 w 151"/>
                <a:gd name="T3" fmla="*/ 151 h 151"/>
                <a:gd name="T4" fmla="*/ 151 w 151"/>
                <a:gd name="T5" fmla="*/ 0 h 151"/>
                <a:gd name="T6" fmla="*/ 0 w 151"/>
                <a:gd name="T7" fmla="*/ 0 h 151"/>
                <a:gd name="T8" fmla="*/ 0 w 151"/>
                <a:gd name="T9" fmla="*/ 151 h 151"/>
                <a:gd name="T10" fmla="*/ 151 w 151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151" y="151"/>
                  </a:move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lnTo>
                    <a:pt x="151" y="151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50B22AB0-C857-EAE0-3F12-60581753E7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2" y="2051"/>
              <a:ext cx="91" cy="273"/>
            </a:xfrm>
            <a:custGeom>
              <a:avLst/>
              <a:gdLst>
                <a:gd name="T0" fmla="*/ 151 w 151"/>
                <a:gd name="T1" fmla="*/ 0 h 453"/>
                <a:gd name="T2" fmla="*/ 151 w 151"/>
                <a:gd name="T3" fmla="*/ 0 h 453"/>
                <a:gd name="T4" fmla="*/ 0 w 151"/>
                <a:gd name="T5" fmla="*/ 0 h 453"/>
                <a:gd name="T6" fmla="*/ 0 w 151"/>
                <a:gd name="T7" fmla="*/ 453 h 453"/>
                <a:gd name="T8" fmla="*/ 151 w 151"/>
                <a:gd name="T9" fmla="*/ 453 h 453"/>
                <a:gd name="T10" fmla="*/ 151 w 151"/>
                <a:gd name="T11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453">
                  <a:moveTo>
                    <a:pt x="151" y="0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453"/>
                  </a:lnTo>
                  <a:lnTo>
                    <a:pt x="151" y="453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301B6134-7B16-9157-CCDF-C383D723E6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867" y="1597"/>
              <a:ext cx="454" cy="272"/>
            </a:xfrm>
            <a:custGeom>
              <a:avLst/>
              <a:gdLst>
                <a:gd name="T0" fmla="*/ 0 w 756"/>
                <a:gd name="T1" fmla="*/ 0 h 453"/>
                <a:gd name="T2" fmla="*/ 0 w 756"/>
                <a:gd name="T3" fmla="*/ 0 h 453"/>
                <a:gd name="T4" fmla="*/ 0 w 756"/>
                <a:gd name="T5" fmla="*/ 150 h 453"/>
                <a:gd name="T6" fmla="*/ 151 w 756"/>
                <a:gd name="T7" fmla="*/ 150 h 453"/>
                <a:gd name="T8" fmla="*/ 151 w 756"/>
                <a:gd name="T9" fmla="*/ 301 h 453"/>
                <a:gd name="T10" fmla="*/ 0 w 756"/>
                <a:gd name="T11" fmla="*/ 301 h 453"/>
                <a:gd name="T12" fmla="*/ 0 w 756"/>
                <a:gd name="T13" fmla="*/ 453 h 453"/>
                <a:gd name="T14" fmla="*/ 756 w 756"/>
                <a:gd name="T15" fmla="*/ 453 h 453"/>
                <a:gd name="T16" fmla="*/ 756 w 756"/>
                <a:gd name="T17" fmla="*/ 0 h 453"/>
                <a:gd name="T18" fmla="*/ 0 w 756"/>
                <a:gd name="T19" fmla="*/ 0 h 453"/>
                <a:gd name="T20" fmla="*/ 302 w 756"/>
                <a:gd name="T21" fmla="*/ 150 h 453"/>
                <a:gd name="T22" fmla="*/ 302 w 756"/>
                <a:gd name="T23" fmla="*/ 150 h 453"/>
                <a:gd name="T24" fmla="*/ 605 w 756"/>
                <a:gd name="T25" fmla="*/ 150 h 453"/>
                <a:gd name="T26" fmla="*/ 605 w 756"/>
                <a:gd name="T27" fmla="*/ 301 h 453"/>
                <a:gd name="T28" fmla="*/ 302 w 756"/>
                <a:gd name="T29" fmla="*/ 301 h 453"/>
                <a:gd name="T30" fmla="*/ 302 w 756"/>
                <a:gd name="T31" fmla="*/ 15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6" h="453">
                  <a:moveTo>
                    <a:pt x="0" y="0"/>
                  </a:moveTo>
                  <a:lnTo>
                    <a:pt x="0" y="0"/>
                  </a:lnTo>
                  <a:lnTo>
                    <a:pt x="0" y="150"/>
                  </a:lnTo>
                  <a:lnTo>
                    <a:pt x="151" y="150"/>
                  </a:lnTo>
                  <a:lnTo>
                    <a:pt x="151" y="301"/>
                  </a:lnTo>
                  <a:lnTo>
                    <a:pt x="0" y="301"/>
                  </a:lnTo>
                  <a:lnTo>
                    <a:pt x="0" y="453"/>
                  </a:lnTo>
                  <a:lnTo>
                    <a:pt x="756" y="453"/>
                  </a:lnTo>
                  <a:lnTo>
                    <a:pt x="756" y="0"/>
                  </a:lnTo>
                  <a:lnTo>
                    <a:pt x="0" y="0"/>
                  </a:lnTo>
                  <a:close/>
                  <a:moveTo>
                    <a:pt x="302" y="150"/>
                  </a:moveTo>
                  <a:lnTo>
                    <a:pt x="302" y="150"/>
                  </a:lnTo>
                  <a:lnTo>
                    <a:pt x="605" y="150"/>
                  </a:lnTo>
                  <a:lnTo>
                    <a:pt x="605" y="301"/>
                  </a:lnTo>
                  <a:lnTo>
                    <a:pt x="302" y="301"/>
                  </a:lnTo>
                  <a:lnTo>
                    <a:pt x="302" y="150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ED0B0EF2-6EB4-AB7E-A77D-2510C511C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31" y="1960"/>
              <a:ext cx="90" cy="182"/>
            </a:xfrm>
            <a:custGeom>
              <a:avLst/>
              <a:gdLst>
                <a:gd name="T0" fmla="*/ 151 w 151"/>
                <a:gd name="T1" fmla="*/ 0 h 302"/>
                <a:gd name="T2" fmla="*/ 151 w 151"/>
                <a:gd name="T3" fmla="*/ 0 h 302"/>
                <a:gd name="T4" fmla="*/ 0 w 151"/>
                <a:gd name="T5" fmla="*/ 0 h 302"/>
                <a:gd name="T6" fmla="*/ 0 w 151"/>
                <a:gd name="T7" fmla="*/ 122 h 302"/>
                <a:gd name="T8" fmla="*/ 0 w 151"/>
                <a:gd name="T9" fmla="*/ 122 h 302"/>
                <a:gd name="T10" fmla="*/ 0 w 151"/>
                <a:gd name="T11" fmla="*/ 302 h 302"/>
                <a:gd name="T12" fmla="*/ 151 w 151"/>
                <a:gd name="T13" fmla="*/ 302 h 302"/>
                <a:gd name="T14" fmla="*/ 151 w 151"/>
                <a:gd name="T15" fmla="*/ 151 h 302"/>
                <a:gd name="T16" fmla="*/ 151 w 151"/>
                <a:gd name="T17" fmla="*/ 151 h 302"/>
                <a:gd name="T18" fmla="*/ 151 w 151"/>
                <a:gd name="T1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302">
                  <a:moveTo>
                    <a:pt x="151" y="0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302"/>
                  </a:lnTo>
                  <a:lnTo>
                    <a:pt x="151" y="302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8B7AEFAB-37EF-65ED-7D4A-E3CBE0AB7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7" y="1960"/>
              <a:ext cx="273" cy="91"/>
            </a:xfrm>
            <a:custGeom>
              <a:avLst/>
              <a:gdLst>
                <a:gd name="T0" fmla="*/ 0 w 454"/>
                <a:gd name="T1" fmla="*/ 0 h 151"/>
                <a:gd name="T2" fmla="*/ 0 w 454"/>
                <a:gd name="T3" fmla="*/ 0 h 151"/>
                <a:gd name="T4" fmla="*/ 0 w 454"/>
                <a:gd name="T5" fmla="*/ 151 h 151"/>
                <a:gd name="T6" fmla="*/ 454 w 454"/>
                <a:gd name="T7" fmla="*/ 151 h 151"/>
                <a:gd name="T8" fmla="*/ 454 w 454"/>
                <a:gd name="T9" fmla="*/ 0 h 151"/>
                <a:gd name="T10" fmla="*/ 0 w 454"/>
                <a:gd name="T1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4" h="151">
                  <a:moveTo>
                    <a:pt x="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454" y="151"/>
                  </a:lnTo>
                  <a:lnTo>
                    <a:pt x="4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570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6DAD23-9214-4148-8877-F9FA4325C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1" y="2203450"/>
            <a:ext cx="6516000" cy="2201862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4500"/>
              </a:lnSpc>
              <a:defRPr sz="3600"/>
            </a:lvl1pPr>
          </a:lstStyle>
          <a:p>
            <a:r>
              <a:rPr lang="de-DE" noProof="0" dirty="0" err="1"/>
              <a:t>Mastertitelformat bearbeiten</a:t>
            </a:r>
            <a:endParaRPr lang="en-GB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132CDF-3F34-B541-92D5-CD84A5B58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1" y="4618038"/>
            <a:ext cx="6516000" cy="756000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26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dirty="0"/>
              <a:t>Master-Untertitelformat bearbeiten</a:t>
            </a:r>
            <a:endParaRPr lang="en-GB" noProof="0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C34C719E-172E-F779-DCBC-6FCBD8746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1EFE8-B142-DC4E-80B2-64199741D10C}" type="datetime1">
              <a:t>23.10.25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43CA25-E619-7206-290C-D556085B053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26200" y="0"/>
            <a:ext cx="5765800" cy="3594100"/>
            <a:chOff x="4048" y="0"/>
            <a:chExt cx="3632" cy="2264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342B15AD-E106-BA87-B212-5DDAD95E896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048" y="0"/>
              <a:ext cx="3632" cy="2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C50ADA6D-2F6C-DA4C-AF0F-E2AED2DE8D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2" y="905"/>
              <a:ext cx="273" cy="455"/>
            </a:xfrm>
            <a:custGeom>
              <a:avLst/>
              <a:gdLst>
                <a:gd name="T0" fmla="*/ 303 w 454"/>
                <a:gd name="T1" fmla="*/ 453 h 756"/>
                <a:gd name="T2" fmla="*/ 303 w 454"/>
                <a:gd name="T3" fmla="*/ 453 h 756"/>
                <a:gd name="T4" fmla="*/ 152 w 454"/>
                <a:gd name="T5" fmla="*/ 453 h 756"/>
                <a:gd name="T6" fmla="*/ 152 w 454"/>
                <a:gd name="T7" fmla="*/ 151 h 756"/>
                <a:gd name="T8" fmla="*/ 303 w 454"/>
                <a:gd name="T9" fmla="*/ 151 h 756"/>
                <a:gd name="T10" fmla="*/ 303 w 454"/>
                <a:gd name="T11" fmla="*/ 453 h 756"/>
                <a:gd name="T12" fmla="*/ 0 w 454"/>
                <a:gd name="T13" fmla="*/ 0 h 756"/>
                <a:gd name="T14" fmla="*/ 0 w 454"/>
                <a:gd name="T15" fmla="*/ 0 h 756"/>
                <a:gd name="T16" fmla="*/ 0 w 454"/>
                <a:gd name="T17" fmla="*/ 756 h 756"/>
                <a:gd name="T18" fmla="*/ 152 w 454"/>
                <a:gd name="T19" fmla="*/ 756 h 756"/>
                <a:gd name="T20" fmla="*/ 152 w 454"/>
                <a:gd name="T21" fmla="*/ 605 h 756"/>
                <a:gd name="T22" fmla="*/ 303 w 454"/>
                <a:gd name="T23" fmla="*/ 605 h 756"/>
                <a:gd name="T24" fmla="*/ 303 w 454"/>
                <a:gd name="T25" fmla="*/ 756 h 756"/>
                <a:gd name="T26" fmla="*/ 454 w 454"/>
                <a:gd name="T27" fmla="*/ 756 h 756"/>
                <a:gd name="T28" fmla="*/ 454 w 454"/>
                <a:gd name="T29" fmla="*/ 0 h 756"/>
                <a:gd name="T30" fmla="*/ 0 w 454"/>
                <a:gd name="T3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4" h="756">
                  <a:moveTo>
                    <a:pt x="303" y="453"/>
                  </a:moveTo>
                  <a:lnTo>
                    <a:pt x="303" y="453"/>
                  </a:lnTo>
                  <a:lnTo>
                    <a:pt x="152" y="453"/>
                  </a:lnTo>
                  <a:lnTo>
                    <a:pt x="152" y="151"/>
                  </a:lnTo>
                  <a:lnTo>
                    <a:pt x="303" y="151"/>
                  </a:lnTo>
                  <a:lnTo>
                    <a:pt x="303" y="453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756"/>
                  </a:lnTo>
                  <a:lnTo>
                    <a:pt x="152" y="756"/>
                  </a:lnTo>
                  <a:lnTo>
                    <a:pt x="152" y="605"/>
                  </a:lnTo>
                  <a:lnTo>
                    <a:pt x="303" y="605"/>
                  </a:lnTo>
                  <a:lnTo>
                    <a:pt x="303" y="756"/>
                  </a:lnTo>
                  <a:lnTo>
                    <a:pt x="454" y="756"/>
                  </a:lnTo>
                  <a:lnTo>
                    <a:pt x="4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88C6437-9D76-4574-EB3B-152F22082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6" y="905"/>
              <a:ext cx="91" cy="91"/>
            </a:xfrm>
            <a:custGeom>
              <a:avLst/>
              <a:gdLst>
                <a:gd name="T0" fmla="*/ 0 w 151"/>
                <a:gd name="T1" fmla="*/ 151 h 151"/>
                <a:gd name="T2" fmla="*/ 0 w 151"/>
                <a:gd name="T3" fmla="*/ 151 h 151"/>
                <a:gd name="T4" fmla="*/ 151 w 151"/>
                <a:gd name="T5" fmla="*/ 151 h 151"/>
                <a:gd name="T6" fmla="*/ 151 w 151"/>
                <a:gd name="T7" fmla="*/ 0 h 151"/>
                <a:gd name="T8" fmla="*/ 0 w 151"/>
                <a:gd name="T9" fmla="*/ 0 h 151"/>
                <a:gd name="T10" fmla="*/ 0 w 151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0" y="151"/>
                  </a:move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FFD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FB6773B9-2A6E-7CF4-C769-8EA8FEDABD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6" y="1087"/>
              <a:ext cx="91" cy="273"/>
            </a:xfrm>
            <a:custGeom>
              <a:avLst/>
              <a:gdLst>
                <a:gd name="T0" fmla="*/ 0 w 151"/>
                <a:gd name="T1" fmla="*/ 454 h 454"/>
                <a:gd name="T2" fmla="*/ 0 w 151"/>
                <a:gd name="T3" fmla="*/ 454 h 454"/>
                <a:gd name="T4" fmla="*/ 151 w 151"/>
                <a:gd name="T5" fmla="*/ 454 h 454"/>
                <a:gd name="T6" fmla="*/ 151 w 151"/>
                <a:gd name="T7" fmla="*/ 0 h 454"/>
                <a:gd name="T8" fmla="*/ 0 w 151"/>
                <a:gd name="T9" fmla="*/ 0 h 454"/>
                <a:gd name="T10" fmla="*/ 0 w 151"/>
                <a:gd name="T11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454">
                  <a:moveTo>
                    <a:pt x="0" y="454"/>
                  </a:moveTo>
                  <a:lnTo>
                    <a:pt x="0" y="454"/>
                  </a:lnTo>
                  <a:lnTo>
                    <a:pt x="151" y="454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454"/>
                  </a:lnTo>
                  <a:close/>
                </a:path>
              </a:pathLst>
            </a:custGeom>
            <a:solidFill>
              <a:srgbClr val="FFD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EAF080CE-4E53-623D-AC31-B2D5E5BE1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4" y="1337"/>
              <a:ext cx="273" cy="478"/>
            </a:xfrm>
            <a:custGeom>
              <a:avLst/>
              <a:gdLst>
                <a:gd name="T0" fmla="*/ 151 w 453"/>
                <a:gd name="T1" fmla="*/ 340 h 794"/>
                <a:gd name="T2" fmla="*/ 151 w 453"/>
                <a:gd name="T3" fmla="*/ 340 h 794"/>
                <a:gd name="T4" fmla="*/ 302 w 453"/>
                <a:gd name="T5" fmla="*/ 340 h 794"/>
                <a:gd name="T6" fmla="*/ 302 w 453"/>
                <a:gd name="T7" fmla="*/ 642 h 794"/>
                <a:gd name="T8" fmla="*/ 151 w 453"/>
                <a:gd name="T9" fmla="*/ 642 h 794"/>
                <a:gd name="T10" fmla="*/ 151 w 453"/>
                <a:gd name="T11" fmla="*/ 340 h 794"/>
                <a:gd name="T12" fmla="*/ 453 w 453"/>
                <a:gd name="T13" fmla="*/ 794 h 794"/>
                <a:gd name="T14" fmla="*/ 453 w 453"/>
                <a:gd name="T15" fmla="*/ 794 h 794"/>
                <a:gd name="T16" fmla="*/ 453 w 453"/>
                <a:gd name="T17" fmla="*/ 38 h 794"/>
                <a:gd name="T18" fmla="*/ 302 w 453"/>
                <a:gd name="T19" fmla="*/ 38 h 794"/>
                <a:gd name="T20" fmla="*/ 302 w 453"/>
                <a:gd name="T21" fmla="*/ 189 h 794"/>
                <a:gd name="T22" fmla="*/ 151 w 453"/>
                <a:gd name="T23" fmla="*/ 189 h 794"/>
                <a:gd name="T24" fmla="*/ 151 w 453"/>
                <a:gd name="T25" fmla="*/ 0 h 794"/>
                <a:gd name="T26" fmla="*/ 0 w 453"/>
                <a:gd name="T27" fmla="*/ 0 h 794"/>
                <a:gd name="T28" fmla="*/ 0 w 453"/>
                <a:gd name="T29" fmla="*/ 794 h 794"/>
                <a:gd name="T30" fmla="*/ 453 w 453"/>
                <a:gd name="T31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3" h="794">
                  <a:moveTo>
                    <a:pt x="151" y="340"/>
                  </a:moveTo>
                  <a:lnTo>
                    <a:pt x="151" y="340"/>
                  </a:lnTo>
                  <a:lnTo>
                    <a:pt x="302" y="340"/>
                  </a:lnTo>
                  <a:lnTo>
                    <a:pt x="302" y="642"/>
                  </a:lnTo>
                  <a:lnTo>
                    <a:pt x="151" y="642"/>
                  </a:lnTo>
                  <a:lnTo>
                    <a:pt x="151" y="340"/>
                  </a:lnTo>
                  <a:close/>
                  <a:moveTo>
                    <a:pt x="453" y="794"/>
                  </a:moveTo>
                  <a:lnTo>
                    <a:pt x="453" y="794"/>
                  </a:lnTo>
                  <a:lnTo>
                    <a:pt x="453" y="38"/>
                  </a:lnTo>
                  <a:lnTo>
                    <a:pt x="302" y="38"/>
                  </a:lnTo>
                  <a:lnTo>
                    <a:pt x="302" y="189"/>
                  </a:lnTo>
                  <a:lnTo>
                    <a:pt x="151" y="189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794"/>
                  </a:lnTo>
                  <a:lnTo>
                    <a:pt x="453" y="794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B6F2F8DD-6B8E-3655-7A92-711A8E199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723"/>
              <a:ext cx="92" cy="92"/>
            </a:xfrm>
            <a:custGeom>
              <a:avLst/>
              <a:gdLst>
                <a:gd name="T0" fmla="*/ 0 w 152"/>
                <a:gd name="T1" fmla="*/ 152 h 152"/>
                <a:gd name="T2" fmla="*/ 0 w 152"/>
                <a:gd name="T3" fmla="*/ 152 h 152"/>
                <a:gd name="T4" fmla="*/ 152 w 152"/>
                <a:gd name="T5" fmla="*/ 152 h 152"/>
                <a:gd name="T6" fmla="*/ 152 w 152"/>
                <a:gd name="T7" fmla="*/ 0 h 152"/>
                <a:gd name="T8" fmla="*/ 0 w 152"/>
                <a:gd name="T9" fmla="*/ 0 h 152"/>
                <a:gd name="T10" fmla="*/ 0 w 152"/>
                <a:gd name="T1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0" y="152"/>
                  </a:moveTo>
                  <a:lnTo>
                    <a:pt x="0" y="152"/>
                  </a:lnTo>
                  <a:lnTo>
                    <a:pt x="152" y="152"/>
                  </a:lnTo>
                  <a:lnTo>
                    <a:pt x="152" y="0"/>
                  </a:lnTo>
                  <a:lnTo>
                    <a:pt x="0" y="0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EA0B9EA1-A7C0-DD47-46E2-B5F5D49672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360"/>
              <a:ext cx="92" cy="273"/>
            </a:xfrm>
            <a:custGeom>
              <a:avLst/>
              <a:gdLst>
                <a:gd name="T0" fmla="*/ 0 w 152"/>
                <a:gd name="T1" fmla="*/ 453 h 453"/>
                <a:gd name="T2" fmla="*/ 0 w 152"/>
                <a:gd name="T3" fmla="*/ 453 h 453"/>
                <a:gd name="T4" fmla="*/ 152 w 152"/>
                <a:gd name="T5" fmla="*/ 453 h 453"/>
                <a:gd name="T6" fmla="*/ 152 w 152"/>
                <a:gd name="T7" fmla="*/ 0 h 453"/>
                <a:gd name="T8" fmla="*/ 0 w 152"/>
                <a:gd name="T9" fmla="*/ 0 h 453"/>
                <a:gd name="T10" fmla="*/ 0 w 152"/>
                <a:gd name="T1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453">
                  <a:moveTo>
                    <a:pt x="0" y="453"/>
                  </a:moveTo>
                  <a:lnTo>
                    <a:pt x="0" y="453"/>
                  </a:lnTo>
                  <a:lnTo>
                    <a:pt x="152" y="453"/>
                  </a:lnTo>
                  <a:lnTo>
                    <a:pt x="152" y="0"/>
                  </a:lnTo>
                  <a:lnTo>
                    <a:pt x="0" y="0"/>
                  </a:lnTo>
                  <a:lnTo>
                    <a:pt x="0" y="453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A2F96FD4-6EE5-0ECA-4FF1-CB0989226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57" y="1087"/>
              <a:ext cx="455" cy="273"/>
            </a:xfrm>
            <a:custGeom>
              <a:avLst/>
              <a:gdLst>
                <a:gd name="T0" fmla="*/ 454 w 756"/>
                <a:gd name="T1" fmla="*/ 303 h 454"/>
                <a:gd name="T2" fmla="*/ 454 w 756"/>
                <a:gd name="T3" fmla="*/ 303 h 454"/>
                <a:gd name="T4" fmla="*/ 151 w 756"/>
                <a:gd name="T5" fmla="*/ 303 h 454"/>
                <a:gd name="T6" fmla="*/ 151 w 756"/>
                <a:gd name="T7" fmla="*/ 151 h 454"/>
                <a:gd name="T8" fmla="*/ 454 w 756"/>
                <a:gd name="T9" fmla="*/ 151 h 454"/>
                <a:gd name="T10" fmla="*/ 454 w 756"/>
                <a:gd name="T11" fmla="*/ 303 h 454"/>
                <a:gd name="T12" fmla="*/ 0 w 756"/>
                <a:gd name="T13" fmla="*/ 454 h 454"/>
                <a:gd name="T14" fmla="*/ 0 w 756"/>
                <a:gd name="T15" fmla="*/ 454 h 454"/>
                <a:gd name="T16" fmla="*/ 756 w 756"/>
                <a:gd name="T17" fmla="*/ 454 h 454"/>
                <a:gd name="T18" fmla="*/ 756 w 756"/>
                <a:gd name="T19" fmla="*/ 303 h 454"/>
                <a:gd name="T20" fmla="*/ 605 w 756"/>
                <a:gd name="T21" fmla="*/ 303 h 454"/>
                <a:gd name="T22" fmla="*/ 605 w 756"/>
                <a:gd name="T23" fmla="*/ 151 h 454"/>
                <a:gd name="T24" fmla="*/ 756 w 756"/>
                <a:gd name="T25" fmla="*/ 151 h 454"/>
                <a:gd name="T26" fmla="*/ 756 w 756"/>
                <a:gd name="T27" fmla="*/ 0 h 454"/>
                <a:gd name="T28" fmla="*/ 0 w 756"/>
                <a:gd name="T29" fmla="*/ 0 h 454"/>
                <a:gd name="T30" fmla="*/ 0 w 756"/>
                <a:gd name="T31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6" h="454">
                  <a:moveTo>
                    <a:pt x="454" y="303"/>
                  </a:moveTo>
                  <a:lnTo>
                    <a:pt x="454" y="303"/>
                  </a:lnTo>
                  <a:lnTo>
                    <a:pt x="151" y="303"/>
                  </a:lnTo>
                  <a:lnTo>
                    <a:pt x="151" y="151"/>
                  </a:lnTo>
                  <a:lnTo>
                    <a:pt x="454" y="151"/>
                  </a:lnTo>
                  <a:lnTo>
                    <a:pt x="454" y="303"/>
                  </a:lnTo>
                  <a:close/>
                  <a:moveTo>
                    <a:pt x="0" y="454"/>
                  </a:moveTo>
                  <a:lnTo>
                    <a:pt x="0" y="454"/>
                  </a:lnTo>
                  <a:lnTo>
                    <a:pt x="756" y="454"/>
                  </a:lnTo>
                  <a:lnTo>
                    <a:pt x="756" y="303"/>
                  </a:lnTo>
                  <a:lnTo>
                    <a:pt x="605" y="303"/>
                  </a:lnTo>
                  <a:lnTo>
                    <a:pt x="605" y="151"/>
                  </a:lnTo>
                  <a:lnTo>
                    <a:pt x="756" y="151"/>
                  </a:lnTo>
                  <a:lnTo>
                    <a:pt x="756" y="0"/>
                  </a:lnTo>
                  <a:lnTo>
                    <a:pt x="0" y="0"/>
                  </a:lnTo>
                  <a:lnTo>
                    <a:pt x="0" y="454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7F918E7-34E1-876D-DB6A-3D298DFD0C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57" y="905"/>
              <a:ext cx="91" cy="91"/>
            </a:xfrm>
            <a:custGeom>
              <a:avLst/>
              <a:gdLst>
                <a:gd name="T0" fmla="*/ 0 w 151"/>
                <a:gd name="T1" fmla="*/ 151 h 151"/>
                <a:gd name="T2" fmla="*/ 0 w 151"/>
                <a:gd name="T3" fmla="*/ 151 h 151"/>
                <a:gd name="T4" fmla="*/ 151 w 151"/>
                <a:gd name="T5" fmla="*/ 151 h 151"/>
                <a:gd name="T6" fmla="*/ 151 w 151"/>
                <a:gd name="T7" fmla="*/ 0 h 151"/>
                <a:gd name="T8" fmla="*/ 0 w 151"/>
                <a:gd name="T9" fmla="*/ 0 h 151"/>
                <a:gd name="T10" fmla="*/ 0 w 151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0" y="151"/>
                  </a:move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09DE9624-DA1D-111B-7F0F-BFF8645007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9" y="905"/>
              <a:ext cx="273" cy="91"/>
            </a:xfrm>
            <a:custGeom>
              <a:avLst/>
              <a:gdLst>
                <a:gd name="T0" fmla="*/ 0 w 453"/>
                <a:gd name="T1" fmla="*/ 151 h 151"/>
                <a:gd name="T2" fmla="*/ 0 w 453"/>
                <a:gd name="T3" fmla="*/ 151 h 151"/>
                <a:gd name="T4" fmla="*/ 453 w 453"/>
                <a:gd name="T5" fmla="*/ 151 h 151"/>
                <a:gd name="T6" fmla="*/ 453 w 453"/>
                <a:gd name="T7" fmla="*/ 0 h 151"/>
                <a:gd name="T8" fmla="*/ 0 w 453"/>
                <a:gd name="T9" fmla="*/ 0 h 151"/>
                <a:gd name="T10" fmla="*/ 0 w 453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3" h="151">
                  <a:moveTo>
                    <a:pt x="0" y="151"/>
                  </a:moveTo>
                  <a:lnTo>
                    <a:pt x="0" y="151"/>
                  </a:lnTo>
                  <a:lnTo>
                    <a:pt x="453" y="151"/>
                  </a:lnTo>
                  <a:lnTo>
                    <a:pt x="453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54315B00-72CF-69FB-BA85-A09D9C1F1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89" y="905"/>
              <a:ext cx="478" cy="273"/>
            </a:xfrm>
            <a:custGeom>
              <a:avLst/>
              <a:gdLst>
                <a:gd name="T0" fmla="*/ 341 w 794"/>
                <a:gd name="T1" fmla="*/ 151 h 453"/>
                <a:gd name="T2" fmla="*/ 341 w 794"/>
                <a:gd name="T3" fmla="*/ 151 h 453"/>
                <a:gd name="T4" fmla="*/ 643 w 794"/>
                <a:gd name="T5" fmla="*/ 151 h 453"/>
                <a:gd name="T6" fmla="*/ 643 w 794"/>
                <a:gd name="T7" fmla="*/ 302 h 453"/>
                <a:gd name="T8" fmla="*/ 341 w 794"/>
                <a:gd name="T9" fmla="*/ 302 h 453"/>
                <a:gd name="T10" fmla="*/ 341 w 794"/>
                <a:gd name="T11" fmla="*/ 151 h 453"/>
                <a:gd name="T12" fmla="*/ 794 w 794"/>
                <a:gd name="T13" fmla="*/ 0 h 453"/>
                <a:gd name="T14" fmla="*/ 794 w 794"/>
                <a:gd name="T15" fmla="*/ 0 h 453"/>
                <a:gd name="T16" fmla="*/ 38 w 794"/>
                <a:gd name="T17" fmla="*/ 0 h 453"/>
                <a:gd name="T18" fmla="*/ 38 w 794"/>
                <a:gd name="T19" fmla="*/ 151 h 453"/>
                <a:gd name="T20" fmla="*/ 189 w 794"/>
                <a:gd name="T21" fmla="*/ 151 h 453"/>
                <a:gd name="T22" fmla="*/ 189 w 794"/>
                <a:gd name="T23" fmla="*/ 302 h 453"/>
                <a:gd name="T24" fmla="*/ 0 w 794"/>
                <a:gd name="T25" fmla="*/ 302 h 453"/>
                <a:gd name="T26" fmla="*/ 0 w 794"/>
                <a:gd name="T27" fmla="*/ 453 h 453"/>
                <a:gd name="T28" fmla="*/ 794 w 794"/>
                <a:gd name="T29" fmla="*/ 453 h 453"/>
                <a:gd name="T30" fmla="*/ 794 w 794"/>
                <a:gd name="T31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4" h="453">
                  <a:moveTo>
                    <a:pt x="341" y="151"/>
                  </a:moveTo>
                  <a:lnTo>
                    <a:pt x="341" y="151"/>
                  </a:lnTo>
                  <a:lnTo>
                    <a:pt x="643" y="151"/>
                  </a:lnTo>
                  <a:lnTo>
                    <a:pt x="643" y="302"/>
                  </a:lnTo>
                  <a:lnTo>
                    <a:pt x="341" y="302"/>
                  </a:lnTo>
                  <a:lnTo>
                    <a:pt x="341" y="151"/>
                  </a:lnTo>
                  <a:close/>
                  <a:moveTo>
                    <a:pt x="794" y="0"/>
                  </a:moveTo>
                  <a:lnTo>
                    <a:pt x="794" y="0"/>
                  </a:lnTo>
                  <a:lnTo>
                    <a:pt x="38" y="0"/>
                  </a:lnTo>
                  <a:lnTo>
                    <a:pt x="38" y="151"/>
                  </a:lnTo>
                  <a:lnTo>
                    <a:pt x="189" y="151"/>
                  </a:lnTo>
                  <a:lnTo>
                    <a:pt x="189" y="302"/>
                  </a:lnTo>
                  <a:lnTo>
                    <a:pt x="0" y="302"/>
                  </a:lnTo>
                  <a:lnTo>
                    <a:pt x="0" y="453"/>
                  </a:lnTo>
                  <a:lnTo>
                    <a:pt x="794" y="453"/>
                  </a:lnTo>
                  <a:lnTo>
                    <a:pt x="794" y="0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1DEC41CD-5424-A02F-909E-718705B95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6" y="1269"/>
              <a:ext cx="91" cy="91"/>
            </a:xfrm>
            <a:custGeom>
              <a:avLst/>
              <a:gdLst>
                <a:gd name="T0" fmla="*/ 0 w 151"/>
                <a:gd name="T1" fmla="*/ 151 h 151"/>
                <a:gd name="T2" fmla="*/ 0 w 151"/>
                <a:gd name="T3" fmla="*/ 151 h 151"/>
                <a:gd name="T4" fmla="*/ 151 w 151"/>
                <a:gd name="T5" fmla="*/ 151 h 151"/>
                <a:gd name="T6" fmla="*/ 151 w 151"/>
                <a:gd name="T7" fmla="*/ 0 h 151"/>
                <a:gd name="T8" fmla="*/ 0 w 151"/>
                <a:gd name="T9" fmla="*/ 0 h 151"/>
                <a:gd name="T10" fmla="*/ 0 w 151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0" y="151"/>
                  </a:move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FFD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BC55869-A886-E0DC-4BBB-D06D582032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2" y="1269"/>
              <a:ext cx="273" cy="91"/>
            </a:xfrm>
            <a:custGeom>
              <a:avLst/>
              <a:gdLst>
                <a:gd name="T0" fmla="*/ 0 w 454"/>
                <a:gd name="T1" fmla="*/ 151 h 151"/>
                <a:gd name="T2" fmla="*/ 0 w 454"/>
                <a:gd name="T3" fmla="*/ 151 h 151"/>
                <a:gd name="T4" fmla="*/ 454 w 454"/>
                <a:gd name="T5" fmla="*/ 151 h 151"/>
                <a:gd name="T6" fmla="*/ 454 w 454"/>
                <a:gd name="T7" fmla="*/ 0 h 151"/>
                <a:gd name="T8" fmla="*/ 0 w 454"/>
                <a:gd name="T9" fmla="*/ 0 h 151"/>
                <a:gd name="T10" fmla="*/ 0 w 454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4" h="151">
                  <a:moveTo>
                    <a:pt x="0" y="151"/>
                  </a:moveTo>
                  <a:lnTo>
                    <a:pt x="0" y="151"/>
                  </a:lnTo>
                  <a:lnTo>
                    <a:pt x="454" y="151"/>
                  </a:lnTo>
                  <a:lnTo>
                    <a:pt x="454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FFD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0259F74-425B-D454-D3CF-D9B2899CC1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30" y="905"/>
              <a:ext cx="272" cy="455"/>
            </a:xfrm>
            <a:custGeom>
              <a:avLst/>
              <a:gdLst>
                <a:gd name="T0" fmla="*/ 151 w 453"/>
                <a:gd name="T1" fmla="*/ 302 h 756"/>
                <a:gd name="T2" fmla="*/ 151 w 453"/>
                <a:gd name="T3" fmla="*/ 302 h 756"/>
                <a:gd name="T4" fmla="*/ 302 w 453"/>
                <a:gd name="T5" fmla="*/ 302 h 756"/>
                <a:gd name="T6" fmla="*/ 302 w 453"/>
                <a:gd name="T7" fmla="*/ 605 h 756"/>
                <a:gd name="T8" fmla="*/ 151 w 453"/>
                <a:gd name="T9" fmla="*/ 605 h 756"/>
                <a:gd name="T10" fmla="*/ 151 w 453"/>
                <a:gd name="T11" fmla="*/ 302 h 756"/>
                <a:gd name="T12" fmla="*/ 453 w 453"/>
                <a:gd name="T13" fmla="*/ 756 h 756"/>
                <a:gd name="T14" fmla="*/ 453 w 453"/>
                <a:gd name="T15" fmla="*/ 756 h 756"/>
                <a:gd name="T16" fmla="*/ 453 w 453"/>
                <a:gd name="T17" fmla="*/ 0 h 756"/>
                <a:gd name="T18" fmla="*/ 302 w 453"/>
                <a:gd name="T19" fmla="*/ 0 h 756"/>
                <a:gd name="T20" fmla="*/ 302 w 453"/>
                <a:gd name="T21" fmla="*/ 151 h 756"/>
                <a:gd name="T22" fmla="*/ 151 w 453"/>
                <a:gd name="T23" fmla="*/ 151 h 756"/>
                <a:gd name="T24" fmla="*/ 151 w 453"/>
                <a:gd name="T25" fmla="*/ 0 h 756"/>
                <a:gd name="T26" fmla="*/ 0 w 453"/>
                <a:gd name="T27" fmla="*/ 0 h 756"/>
                <a:gd name="T28" fmla="*/ 0 w 453"/>
                <a:gd name="T29" fmla="*/ 756 h 756"/>
                <a:gd name="T30" fmla="*/ 453 w 453"/>
                <a:gd name="T31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3" h="756">
                  <a:moveTo>
                    <a:pt x="151" y="302"/>
                  </a:moveTo>
                  <a:lnTo>
                    <a:pt x="151" y="302"/>
                  </a:lnTo>
                  <a:lnTo>
                    <a:pt x="302" y="302"/>
                  </a:lnTo>
                  <a:lnTo>
                    <a:pt x="302" y="605"/>
                  </a:lnTo>
                  <a:lnTo>
                    <a:pt x="151" y="605"/>
                  </a:lnTo>
                  <a:lnTo>
                    <a:pt x="151" y="302"/>
                  </a:lnTo>
                  <a:close/>
                  <a:moveTo>
                    <a:pt x="453" y="756"/>
                  </a:moveTo>
                  <a:lnTo>
                    <a:pt x="453" y="756"/>
                  </a:lnTo>
                  <a:lnTo>
                    <a:pt x="453" y="0"/>
                  </a:lnTo>
                  <a:lnTo>
                    <a:pt x="302" y="0"/>
                  </a:lnTo>
                  <a:lnTo>
                    <a:pt x="302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756"/>
                  </a:lnTo>
                  <a:lnTo>
                    <a:pt x="453" y="756"/>
                  </a:lnTo>
                  <a:close/>
                </a:path>
              </a:pathLst>
            </a:custGeom>
            <a:solidFill>
              <a:srgbClr val="FFD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029B2934-D0F4-13E9-778A-1D259185EA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8" y="1269"/>
              <a:ext cx="91" cy="91"/>
            </a:xfrm>
            <a:custGeom>
              <a:avLst/>
              <a:gdLst>
                <a:gd name="T0" fmla="*/ 0 w 151"/>
                <a:gd name="T1" fmla="*/ 151 h 151"/>
                <a:gd name="T2" fmla="*/ 0 w 151"/>
                <a:gd name="T3" fmla="*/ 151 h 151"/>
                <a:gd name="T4" fmla="*/ 151 w 151"/>
                <a:gd name="T5" fmla="*/ 151 h 151"/>
                <a:gd name="T6" fmla="*/ 151 w 151"/>
                <a:gd name="T7" fmla="*/ 0 h 151"/>
                <a:gd name="T8" fmla="*/ 0 w 151"/>
                <a:gd name="T9" fmla="*/ 0 h 151"/>
                <a:gd name="T10" fmla="*/ 0 w 151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0" y="151"/>
                  </a:move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3C8B2B10-FB4C-5EF2-698E-F21F189981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8" y="905"/>
              <a:ext cx="91" cy="273"/>
            </a:xfrm>
            <a:custGeom>
              <a:avLst/>
              <a:gdLst>
                <a:gd name="T0" fmla="*/ 0 w 151"/>
                <a:gd name="T1" fmla="*/ 453 h 453"/>
                <a:gd name="T2" fmla="*/ 0 w 151"/>
                <a:gd name="T3" fmla="*/ 453 h 453"/>
                <a:gd name="T4" fmla="*/ 151 w 151"/>
                <a:gd name="T5" fmla="*/ 453 h 453"/>
                <a:gd name="T6" fmla="*/ 151 w 151"/>
                <a:gd name="T7" fmla="*/ 0 h 453"/>
                <a:gd name="T8" fmla="*/ 0 w 151"/>
                <a:gd name="T9" fmla="*/ 0 h 453"/>
                <a:gd name="T10" fmla="*/ 0 w 151"/>
                <a:gd name="T1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453">
                  <a:moveTo>
                    <a:pt x="0" y="453"/>
                  </a:moveTo>
                  <a:lnTo>
                    <a:pt x="0" y="453"/>
                  </a:lnTo>
                  <a:lnTo>
                    <a:pt x="151" y="453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453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0A86FD19-38E7-2A1C-7E61-45E309BF77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2" y="450"/>
              <a:ext cx="455" cy="273"/>
            </a:xfrm>
            <a:custGeom>
              <a:avLst/>
              <a:gdLst>
                <a:gd name="T0" fmla="*/ 303 w 756"/>
                <a:gd name="T1" fmla="*/ 151 h 453"/>
                <a:gd name="T2" fmla="*/ 303 w 756"/>
                <a:gd name="T3" fmla="*/ 151 h 453"/>
                <a:gd name="T4" fmla="*/ 605 w 756"/>
                <a:gd name="T5" fmla="*/ 151 h 453"/>
                <a:gd name="T6" fmla="*/ 605 w 756"/>
                <a:gd name="T7" fmla="*/ 302 h 453"/>
                <a:gd name="T8" fmla="*/ 303 w 756"/>
                <a:gd name="T9" fmla="*/ 302 h 453"/>
                <a:gd name="T10" fmla="*/ 303 w 756"/>
                <a:gd name="T11" fmla="*/ 151 h 453"/>
                <a:gd name="T12" fmla="*/ 756 w 756"/>
                <a:gd name="T13" fmla="*/ 0 h 453"/>
                <a:gd name="T14" fmla="*/ 756 w 756"/>
                <a:gd name="T15" fmla="*/ 0 h 453"/>
                <a:gd name="T16" fmla="*/ 0 w 756"/>
                <a:gd name="T17" fmla="*/ 0 h 453"/>
                <a:gd name="T18" fmla="*/ 0 w 756"/>
                <a:gd name="T19" fmla="*/ 151 h 453"/>
                <a:gd name="T20" fmla="*/ 152 w 756"/>
                <a:gd name="T21" fmla="*/ 151 h 453"/>
                <a:gd name="T22" fmla="*/ 152 w 756"/>
                <a:gd name="T23" fmla="*/ 302 h 453"/>
                <a:gd name="T24" fmla="*/ 0 w 756"/>
                <a:gd name="T25" fmla="*/ 302 h 453"/>
                <a:gd name="T26" fmla="*/ 0 w 756"/>
                <a:gd name="T27" fmla="*/ 453 h 453"/>
                <a:gd name="T28" fmla="*/ 756 w 756"/>
                <a:gd name="T29" fmla="*/ 453 h 453"/>
                <a:gd name="T30" fmla="*/ 756 w 756"/>
                <a:gd name="T31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6" h="453">
                  <a:moveTo>
                    <a:pt x="303" y="151"/>
                  </a:moveTo>
                  <a:lnTo>
                    <a:pt x="303" y="151"/>
                  </a:lnTo>
                  <a:lnTo>
                    <a:pt x="605" y="151"/>
                  </a:lnTo>
                  <a:lnTo>
                    <a:pt x="605" y="302"/>
                  </a:lnTo>
                  <a:lnTo>
                    <a:pt x="303" y="302"/>
                  </a:lnTo>
                  <a:lnTo>
                    <a:pt x="303" y="151"/>
                  </a:lnTo>
                  <a:close/>
                  <a:moveTo>
                    <a:pt x="756" y="0"/>
                  </a:moveTo>
                  <a:lnTo>
                    <a:pt x="756" y="0"/>
                  </a:lnTo>
                  <a:lnTo>
                    <a:pt x="0" y="0"/>
                  </a:lnTo>
                  <a:lnTo>
                    <a:pt x="0" y="151"/>
                  </a:lnTo>
                  <a:lnTo>
                    <a:pt x="152" y="151"/>
                  </a:lnTo>
                  <a:lnTo>
                    <a:pt x="152" y="302"/>
                  </a:lnTo>
                  <a:lnTo>
                    <a:pt x="0" y="302"/>
                  </a:lnTo>
                  <a:lnTo>
                    <a:pt x="0" y="453"/>
                  </a:lnTo>
                  <a:lnTo>
                    <a:pt x="756" y="453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D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FAA87AA1-25A1-02D8-EEF0-D458291C98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6" y="814"/>
              <a:ext cx="91" cy="91"/>
            </a:xfrm>
            <a:custGeom>
              <a:avLst/>
              <a:gdLst>
                <a:gd name="T0" fmla="*/ 0 w 151"/>
                <a:gd name="T1" fmla="*/ 151 h 151"/>
                <a:gd name="T2" fmla="*/ 0 w 151"/>
                <a:gd name="T3" fmla="*/ 151 h 151"/>
                <a:gd name="T4" fmla="*/ 151 w 151"/>
                <a:gd name="T5" fmla="*/ 151 h 151"/>
                <a:gd name="T6" fmla="*/ 151 w 151"/>
                <a:gd name="T7" fmla="*/ 0 h 151"/>
                <a:gd name="T8" fmla="*/ 0 w 151"/>
                <a:gd name="T9" fmla="*/ 0 h 151"/>
                <a:gd name="T10" fmla="*/ 0 w 151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0" y="151"/>
                  </a:move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F39225A-3351-F727-A442-4316F757C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814"/>
              <a:ext cx="273" cy="91"/>
            </a:xfrm>
            <a:custGeom>
              <a:avLst/>
              <a:gdLst>
                <a:gd name="T0" fmla="*/ 0 w 454"/>
                <a:gd name="T1" fmla="*/ 151 h 151"/>
                <a:gd name="T2" fmla="*/ 0 w 454"/>
                <a:gd name="T3" fmla="*/ 151 h 151"/>
                <a:gd name="T4" fmla="*/ 454 w 454"/>
                <a:gd name="T5" fmla="*/ 151 h 151"/>
                <a:gd name="T6" fmla="*/ 454 w 454"/>
                <a:gd name="T7" fmla="*/ 0 h 151"/>
                <a:gd name="T8" fmla="*/ 0 w 454"/>
                <a:gd name="T9" fmla="*/ 0 h 151"/>
                <a:gd name="T10" fmla="*/ 0 w 454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4" h="151">
                  <a:moveTo>
                    <a:pt x="0" y="151"/>
                  </a:moveTo>
                  <a:lnTo>
                    <a:pt x="0" y="151"/>
                  </a:lnTo>
                  <a:lnTo>
                    <a:pt x="454" y="151"/>
                  </a:lnTo>
                  <a:lnTo>
                    <a:pt x="454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E025FD72-D88F-B766-C19A-F91B9FDA5F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21" y="1360"/>
              <a:ext cx="274" cy="455"/>
            </a:xfrm>
            <a:custGeom>
              <a:avLst/>
              <a:gdLst>
                <a:gd name="T0" fmla="*/ 302 w 454"/>
                <a:gd name="T1" fmla="*/ 453 h 756"/>
                <a:gd name="T2" fmla="*/ 302 w 454"/>
                <a:gd name="T3" fmla="*/ 453 h 756"/>
                <a:gd name="T4" fmla="*/ 151 w 454"/>
                <a:gd name="T5" fmla="*/ 453 h 756"/>
                <a:gd name="T6" fmla="*/ 151 w 454"/>
                <a:gd name="T7" fmla="*/ 151 h 756"/>
                <a:gd name="T8" fmla="*/ 302 w 454"/>
                <a:gd name="T9" fmla="*/ 151 h 756"/>
                <a:gd name="T10" fmla="*/ 302 w 454"/>
                <a:gd name="T11" fmla="*/ 453 h 756"/>
                <a:gd name="T12" fmla="*/ 0 w 454"/>
                <a:gd name="T13" fmla="*/ 0 h 756"/>
                <a:gd name="T14" fmla="*/ 0 w 454"/>
                <a:gd name="T15" fmla="*/ 0 h 756"/>
                <a:gd name="T16" fmla="*/ 0 w 454"/>
                <a:gd name="T17" fmla="*/ 756 h 756"/>
                <a:gd name="T18" fmla="*/ 151 w 454"/>
                <a:gd name="T19" fmla="*/ 756 h 756"/>
                <a:gd name="T20" fmla="*/ 151 w 454"/>
                <a:gd name="T21" fmla="*/ 604 h 756"/>
                <a:gd name="T22" fmla="*/ 302 w 454"/>
                <a:gd name="T23" fmla="*/ 604 h 756"/>
                <a:gd name="T24" fmla="*/ 302 w 454"/>
                <a:gd name="T25" fmla="*/ 756 h 756"/>
                <a:gd name="T26" fmla="*/ 454 w 454"/>
                <a:gd name="T27" fmla="*/ 756 h 756"/>
                <a:gd name="T28" fmla="*/ 454 w 454"/>
                <a:gd name="T29" fmla="*/ 0 h 756"/>
                <a:gd name="T30" fmla="*/ 0 w 454"/>
                <a:gd name="T3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4" h="756">
                  <a:moveTo>
                    <a:pt x="302" y="453"/>
                  </a:moveTo>
                  <a:lnTo>
                    <a:pt x="302" y="453"/>
                  </a:lnTo>
                  <a:lnTo>
                    <a:pt x="151" y="453"/>
                  </a:lnTo>
                  <a:lnTo>
                    <a:pt x="151" y="151"/>
                  </a:lnTo>
                  <a:lnTo>
                    <a:pt x="302" y="151"/>
                  </a:lnTo>
                  <a:lnTo>
                    <a:pt x="302" y="453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756"/>
                  </a:lnTo>
                  <a:lnTo>
                    <a:pt x="151" y="756"/>
                  </a:lnTo>
                  <a:lnTo>
                    <a:pt x="151" y="604"/>
                  </a:lnTo>
                  <a:lnTo>
                    <a:pt x="302" y="604"/>
                  </a:lnTo>
                  <a:lnTo>
                    <a:pt x="302" y="756"/>
                  </a:lnTo>
                  <a:lnTo>
                    <a:pt x="454" y="756"/>
                  </a:lnTo>
                  <a:lnTo>
                    <a:pt x="4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10362EBF-4536-E40A-EA45-A83A68E66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5" y="1360"/>
              <a:ext cx="91" cy="91"/>
            </a:xfrm>
            <a:custGeom>
              <a:avLst/>
              <a:gdLst>
                <a:gd name="T0" fmla="*/ 0 w 151"/>
                <a:gd name="T1" fmla="*/ 151 h 151"/>
                <a:gd name="T2" fmla="*/ 0 w 151"/>
                <a:gd name="T3" fmla="*/ 151 h 151"/>
                <a:gd name="T4" fmla="*/ 151 w 151"/>
                <a:gd name="T5" fmla="*/ 151 h 151"/>
                <a:gd name="T6" fmla="*/ 151 w 151"/>
                <a:gd name="T7" fmla="*/ 0 h 151"/>
                <a:gd name="T8" fmla="*/ 0 w 151"/>
                <a:gd name="T9" fmla="*/ 0 h 151"/>
                <a:gd name="T10" fmla="*/ 0 w 151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0" y="151"/>
                  </a:move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FFD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21127815-1B6B-4DD2-38F2-9CB15415ED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5" y="1542"/>
              <a:ext cx="91" cy="273"/>
            </a:xfrm>
            <a:custGeom>
              <a:avLst/>
              <a:gdLst>
                <a:gd name="T0" fmla="*/ 0 w 151"/>
                <a:gd name="T1" fmla="*/ 454 h 454"/>
                <a:gd name="T2" fmla="*/ 0 w 151"/>
                <a:gd name="T3" fmla="*/ 454 h 454"/>
                <a:gd name="T4" fmla="*/ 151 w 151"/>
                <a:gd name="T5" fmla="*/ 454 h 454"/>
                <a:gd name="T6" fmla="*/ 151 w 151"/>
                <a:gd name="T7" fmla="*/ 0 h 454"/>
                <a:gd name="T8" fmla="*/ 0 w 151"/>
                <a:gd name="T9" fmla="*/ 0 h 454"/>
                <a:gd name="T10" fmla="*/ 0 w 151"/>
                <a:gd name="T11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454">
                  <a:moveTo>
                    <a:pt x="0" y="454"/>
                  </a:moveTo>
                  <a:lnTo>
                    <a:pt x="0" y="454"/>
                  </a:lnTo>
                  <a:lnTo>
                    <a:pt x="151" y="454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454"/>
                  </a:lnTo>
                  <a:close/>
                </a:path>
              </a:pathLst>
            </a:custGeom>
            <a:solidFill>
              <a:srgbClr val="FFD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6D2A1671-06E3-C7CC-731C-8F956C52EA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03" y="1792"/>
              <a:ext cx="273" cy="478"/>
            </a:xfrm>
            <a:custGeom>
              <a:avLst/>
              <a:gdLst>
                <a:gd name="T0" fmla="*/ 0 w 454"/>
                <a:gd name="T1" fmla="*/ 0 h 794"/>
                <a:gd name="T2" fmla="*/ 0 w 454"/>
                <a:gd name="T3" fmla="*/ 0 h 794"/>
                <a:gd name="T4" fmla="*/ 0 w 454"/>
                <a:gd name="T5" fmla="*/ 794 h 794"/>
                <a:gd name="T6" fmla="*/ 454 w 454"/>
                <a:gd name="T7" fmla="*/ 794 h 794"/>
                <a:gd name="T8" fmla="*/ 454 w 454"/>
                <a:gd name="T9" fmla="*/ 38 h 794"/>
                <a:gd name="T10" fmla="*/ 303 w 454"/>
                <a:gd name="T11" fmla="*/ 38 h 794"/>
                <a:gd name="T12" fmla="*/ 303 w 454"/>
                <a:gd name="T13" fmla="*/ 189 h 794"/>
                <a:gd name="T14" fmla="*/ 152 w 454"/>
                <a:gd name="T15" fmla="*/ 189 h 794"/>
                <a:gd name="T16" fmla="*/ 152 w 454"/>
                <a:gd name="T17" fmla="*/ 0 h 794"/>
                <a:gd name="T18" fmla="*/ 0 w 454"/>
                <a:gd name="T19" fmla="*/ 0 h 794"/>
                <a:gd name="T20" fmla="*/ 152 w 454"/>
                <a:gd name="T21" fmla="*/ 340 h 794"/>
                <a:gd name="T22" fmla="*/ 152 w 454"/>
                <a:gd name="T23" fmla="*/ 340 h 794"/>
                <a:gd name="T24" fmla="*/ 303 w 454"/>
                <a:gd name="T25" fmla="*/ 340 h 794"/>
                <a:gd name="T26" fmla="*/ 303 w 454"/>
                <a:gd name="T27" fmla="*/ 642 h 794"/>
                <a:gd name="T28" fmla="*/ 152 w 454"/>
                <a:gd name="T29" fmla="*/ 642 h 794"/>
                <a:gd name="T30" fmla="*/ 152 w 454"/>
                <a:gd name="T31" fmla="*/ 34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4" h="794">
                  <a:moveTo>
                    <a:pt x="0" y="0"/>
                  </a:moveTo>
                  <a:lnTo>
                    <a:pt x="0" y="0"/>
                  </a:lnTo>
                  <a:lnTo>
                    <a:pt x="0" y="794"/>
                  </a:lnTo>
                  <a:lnTo>
                    <a:pt x="454" y="794"/>
                  </a:lnTo>
                  <a:lnTo>
                    <a:pt x="454" y="38"/>
                  </a:lnTo>
                  <a:lnTo>
                    <a:pt x="303" y="38"/>
                  </a:lnTo>
                  <a:lnTo>
                    <a:pt x="303" y="189"/>
                  </a:lnTo>
                  <a:lnTo>
                    <a:pt x="152" y="189"/>
                  </a:lnTo>
                  <a:lnTo>
                    <a:pt x="152" y="0"/>
                  </a:lnTo>
                  <a:lnTo>
                    <a:pt x="0" y="0"/>
                  </a:lnTo>
                  <a:close/>
                  <a:moveTo>
                    <a:pt x="152" y="340"/>
                  </a:moveTo>
                  <a:lnTo>
                    <a:pt x="152" y="340"/>
                  </a:lnTo>
                  <a:lnTo>
                    <a:pt x="303" y="340"/>
                  </a:lnTo>
                  <a:lnTo>
                    <a:pt x="303" y="642"/>
                  </a:lnTo>
                  <a:lnTo>
                    <a:pt x="152" y="642"/>
                  </a:lnTo>
                  <a:lnTo>
                    <a:pt x="152" y="340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4588A97E-7AF0-6C6D-7250-8988C6F20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21" y="2178"/>
              <a:ext cx="91" cy="92"/>
            </a:xfrm>
            <a:custGeom>
              <a:avLst/>
              <a:gdLst>
                <a:gd name="T0" fmla="*/ 0 w 151"/>
                <a:gd name="T1" fmla="*/ 152 h 152"/>
                <a:gd name="T2" fmla="*/ 0 w 151"/>
                <a:gd name="T3" fmla="*/ 152 h 152"/>
                <a:gd name="T4" fmla="*/ 151 w 151"/>
                <a:gd name="T5" fmla="*/ 152 h 152"/>
                <a:gd name="T6" fmla="*/ 151 w 151"/>
                <a:gd name="T7" fmla="*/ 0 h 152"/>
                <a:gd name="T8" fmla="*/ 0 w 151"/>
                <a:gd name="T9" fmla="*/ 0 h 152"/>
                <a:gd name="T10" fmla="*/ 0 w 151"/>
                <a:gd name="T1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2">
                  <a:moveTo>
                    <a:pt x="0" y="152"/>
                  </a:moveTo>
                  <a:lnTo>
                    <a:pt x="0" y="152"/>
                  </a:lnTo>
                  <a:lnTo>
                    <a:pt x="151" y="152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72F6EF2-02D3-69E0-8541-E386207085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21" y="1815"/>
              <a:ext cx="91" cy="273"/>
            </a:xfrm>
            <a:custGeom>
              <a:avLst/>
              <a:gdLst>
                <a:gd name="T0" fmla="*/ 151 w 151"/>
                <a:gd name="T1" fmla="*/ 0 h 453"/>
                <a:gd name="T2" fmla="*/ 151 w 151"/>
                <a:gd name="T3" fmla="*/ 0 h 453"/>
                <a:gd name="T4" fmla="*/ 0 w 151"/>
                <a:gd name="T5" fmla="*/ 0 h 453"/>
                <a:gd name="T6" fmla="*/ 0 w 151"/>
                <a:gd name="T7" fmla="*/ 453 h 453"/>
                <a:gd name="T8" fmla="*/ 151 w 151"/>
                <a:gd name="T9" fmla="*/ 453 h 453"/>
                <a:gd name="T10" fmla="*/ 151 w 151"/>
                <a:gd name="T11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453">
                  <a:moveTo>
                    <a:pt x="151" y="0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453"/>
                  </a:lnTo>
                  <a:lnTo>
                    <a:pt x="151" y="453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CE1B1A2A-4790-7B79-19FA-0A3F7D457C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6" y="1542"/>
              <a:ext cx="455" cy="273"/>
            </a:xfrm>
            <a:custGeom>
              <a:avLst/>
              <a:gdLst>
                <a:gd name="T0" fmla="*/ 453 w 756"/>
                <a:gd name="T1" fmla="*/ 151 h 454"/>
                <a:gd name="T2" fmla="*/ 453 w 756"/>
                <a:gd name="T3" fmla="*/ 151 h 454"/>
                <a:gd name="T4" fmla="*/ 453 w 756"/>
                <a:gd name="T5" fmla="*/ 302 h 454"/>
                <a:gd name="T6" fmla="*/ 151 w 756"/>
                <a:gd name="T7" fmla="*/ 302 h 454"/>
                <a:gd name="T8" fmla="*/ 151 w 756"/>
                <a:gd name="T9" fmla="*/ 151 h 454"/>
                <a:gd name="T10" fmla="*/ 453 w 756"/>
                <a:gd name="T11" fmla="*/ 151 h 454"/>
                <a:gd name="T12" fmla="*/ 0 w 756"/>
                <a:gd name="T13" fmla="*/ 454 h 454"/>
                <a:gd name="T14" fmla="*/ 0 w 756"/>
                <a:gd name="T15" fmla="*/ 454 h 454"/>
                <a:gd name="T16" fmla="*/ 756 w 756"/>
                <a:gd name="T17" fmla="*/ 454 h 454"/>
                <a:gd name="T18" fmla="*/ 756 w 756"/>
                <a:gd name="T19" fmla="*/ 302 h 454"/>
                <a:gd name="T20" fmla="*/ 605 w 756"/>
                <a:gd name="T21" fmla="*/ 302 h 454"/>
                <a:gd name="T22" fmla="*/ 605 w 756"/>
                <a:gd name="T23" fmla="*/ 151 h 454"/>
                <a:gd name="T24" fmla="*/ 756 w 756"/>
                <a:gd name="T25" fmla="*/ 151 h 454"/>
                <a:gd name="T26" fmla="*/ 756 w 756"/>
                <a:gd name="T27" fmla="*/ 0 h 454"/>
                <a:gd name="T28" fmla="*/ 0 w 756"/>
                <a:gd name="T29" fmla="*/ 0 h 454"/>
                <a:gd name="T30" fmla="*/ 0 w 756"/>
                <a:gd name="T31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6" h="454">
                  <a:moveTo>
                    <a:pt x="453" y="151"/>
                  </a:moveTo>
                  <a:lnTo>
                    <a:pt x="453" y="151"/>
                  </a:lnTo>
                  <a:lnTo>
                    <a:pt x="453" y="302"/>
                  </a:lnTo>
                  <a:lnTo>
                    <a:pt x="151" y="302"/>
                  </a:lnTo>
                  <a:lnTo>
                    <a:pt x="151" y="151"/>
                  </a:lnTo>
                  <a:lnTo>
                    <a:pt x="453" y="151"/>
                  </a:lnTo>
                  <a:close/>
                  <a:moveTo>
                    <a:pt x="0" y="454"/>
                  </a:moveTo>
                  <a:lnTo>
                    <a:pt x="0" y="454"/>
                  </a:lnTo>
                  <a:lnTo>
                    <a:pt x="756" y="454"/>
                  </a:lnTo>
                  <a:lnTo>
                    <a:pt x="756" y="302"/>
                  </a:lnTo>
                  <a:lnTo>
                    <a:pt x="605" y="302"/>
                  </a:lnTo>
                  <a:lnTo>
                    <a:pt x="605" y="151"/>
                  </a:lnTo>
                  <a:lnTo>
                    <a:pt x="756" y="151"/>
                  </a:lnTo>
                  <a:lnTo>
                    <a:pt x="756" y="0"/>
                  </a:lnTo>
                  <a:lnTo>
                    <a:pt x="0" y="0"/>
                  </a:lnTo>
                  <a:lnTo>
                    <a:pt x="0" y="454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7817E05D-53C6-AF0F-9BBF-46E7B62A9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76" y="1360"/>
              <a:ext cx="91" cy="91"/>
            </a:xfrm>
            <a:custGeom>
              <a:avLst/>
              <a:gdLst>
                <a:gd name="T0" fmla="*/ 0 w 151"/>
                <a:gd name="T1" fmla="*/ 151 h 151"/>
                <a:gd name="T2" fmla="*/ 0 w 151"/>
                <a:gd name="T3" fmla="*/ 151 h 151"/>
                <a:gd name="T4" fmla="*/ 151 w 151"/>
                <a:gd name="T5" fmla="*/ 151 h 151"/>
                <a:gd name="T6" fmla="*/ 151 w 151"/>
                <a:gd name="T7" fmla="*/ 0 h 151"/>
                <a:gd name="T8" fmla="*/ 0 w 151"/>
                <a:gd name="T9" fmla="*/ 0 h 151"/>
                <a:gd name="T10" fmla="*/ 0 w 151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0" y="151"/>
                  </a:move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B57E309B-3827-1C5D-AAAC-C8A3534BC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" y="1360"/>
              <a:ext cx="273" cy="91"/>
            </a:xfrm>
            <a:custGeom>
              <a:avLst/>
              <a:gdLst>
                <a:gd name="T0" fmla="*/ 0 w 454"/>
                <a:gd name="T1" fmla="*/ 151 h 151"/>
                <a:gd name="T2" fmla="*/ 0 w 454"/>
                <a:gd name="T3" fmla="*/ 151 h 151"/>
                <a:gd name="T4" fmla="*/ 454 w 454"/>
                <a:gd name="T5" fmla="*/ 151 h 151"/>
                <a:gd name="T6" fmla="*/ 454 w 454"/>
                <a:gd name="T7" fmla="*/ 0 h 151"/>
                <a:gd name="T8" fmla="*/ 0 w 454"/>
                <a:gd name="T9" fmla="*/ 0 h 151"/>
                <a:gd name="T10" fmla="*/ 0 w 454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4" h="151">
                  <a:moveTo>
                    <a:pt x="0" y="151"/>
                  </a:moveTo>
                  <a:lnTo>
                    <a:pt x="0" y="151"/>
                  </a:lnTo>
                  <a:lnTo>
                    <a:pt x="454" y="151"/>
                  </a:lnTo>
                  <a:lnTo>
                    <a:pt x="454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349987E1-77E5-05F6-3283-9CD2125A45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208" y="1360"/>
              <a:ext cx="478" cy="273"/>
            </a:xfrm>
            <a:custGeom>
              <a:avLst/>
              <a:gdLst>
                <a:gd name="T0" fmla="*/ 38 w 794"/>
                <a:gd name="T1" fmla="*/ 0 h 453"/>
                <a:gd name="T2" fmla="*/ 38 w 794"/>
                <a:gd name="T3" fmla="*/ 0 h 453"/>
                <a:gd name="T4" fmla="*/ 38 w 794"/>
                <a:gd name="T5" fmla="*/ 151 h 453"/>
                <a:gd name="T6" fmla="*/ 189 w 794"/>
                <a:gd name="T7" fmla="*/ 151 h 453"/>
                <a:gd name="T8" fmla="*/ 189 w 794"/>
                <a:gd name="T9" fmla="*/ 302 h 453"/>
                <a:gd name="T10" fmla="*/ 0 w 794"/>
                <a:gd name="T11" fmla="*/ 302 h 453"/>
                <a:gd name="T12" fmla="*/ 0 w 794"/>
                <a:gd name="T13" fmla="*/ 453 h 453"/>
                <a:gd name="T14" fmla="*/ 794 w 794"/>
                <a:gd name="T15" fmla="*/ 453 h 453"/>
                <a:gd name="T16" fmla="*/ 794 w 794"/>
                <a:gd name="T17" fmla="*/ 0 h 453"/>
                <a:gd name="T18" fmla="*/ 38 w 794"/>
                <a:gd name="T19" fmla="*/ 0 h 453"/>
                <a:gd name="T20" fmla="*/ 340 w 794"/>
                <a:gd name="T21" fmla="*/ 151 h 453"/>
                <a:gd name="T22" fmla="*/ 340 w 794"/>
                <a:gd name="T23" fmla="*/ 151 h 453"/>
                <a:gd name="T24" fmla="*/ 643 w 794"/>
                <a:gd name="T25" fmla="*/ 151 h 453"/>
                <a:gd name="T26" fmla="*/ 643 w 794"/>
                <a:gd name="T27" fmla="*/ 302 h 453"/>
                <a:gd name="T28" fmla="*/ 340 w 794"/>
                <a:gd name="T29" fmla="*/ 302 h 453"/>
                <a:gd name="T30" fmla="*/ 340 w 794"/>
                <a:gd name="T31" fmla="*/ 151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4" h="453">
                  <a:moveTo>
                    <a:pt x="38" y="0"/>
                  </a:moveTo>
                  <a:lnTo>
                    <a:pt x="38" y="0"/>
                  </a:lnTo>
                  <a:lnTo>
                    <a:pt x="38" y="151"/>
                  </a:lnTo>
                  <a:lnTo>
                    <a:pt x="189" y="151"/>
                  </a:lnTo>
                  <a:lnTo>
                    <a:pt x="189" y="302"/>
                  </a:lnTo>
                  <a:lnTo>
                    <a:pt x="0" y="302"/>
                  </a:lnTo>
                  <a:lnTo>
                    <a:pt x="0" y="453"/>
                  </a:lnTo>
                  <a:lnTo>
                    <a:pt x="794" y="453"/>
                  </a:lnTo>
                  <a:lnTo>
                    <a:pt x="794" y="0"/>
                  </a:lnTo>
                  <a:lnTo>
                    <a:pt x="38" y="0"/>
                  </a:lnTo>
                  <a:close/>
                  <a:moveTo>
                    <a:pt x="340" y="151"/>
                  </a:moveTo>
                  <a:lnTo>
                    <a:pt x="340" y="151"/>
                  </a:lnTo>
                  <a:lnTo>
                    <a:pt x="643" y="151"/>
                  </a:lnTo>
                  <a:lnTo>
                    <a:pt x="643" y="302"/>
                  </a:lnTo>
                  <a:lnTo>
                    <a:pt x="340" y="302"/>
                  </a:lnTo>
                  <a:lnTo>
                    <a:pt x="340" y="151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8A5F51B3-1DE6-E4A0-9B7D-5D10706862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95" y="1723"/>
              <a:ext cx="91" cy="92"/>
            </a:xfrm>
            <a:custGeom>
              <a:avLst/>
              <a:gdLst>
                <a:gd name="T0" fmla="*/ 0 w 151"/>
                <a:gd name="T1" fmla="*/ 0 h 152"/>
                <a:gd name="T2" fmla="*/ 0 w 151"/>
                <a:gd name="T3" fmla="*/ 0 h 152"/>
                <a:gd name="T4" fmla="*/ 0 w 151"/>
                <a:gd name="T5" fmla="*/ 152 h 152"/>
                <a:gd name="T6" fmla="*/ 151 w 151"/>
                <a:gd name="T7" fmla="*/ 152 h 152"/>
                <a:gd name="T8" fmla="*/ 151 w 151"/>
                <a:gd name="T9" fmla="*/ 0 h 152"/>
                <a:gd name="T10" fmla="*/ 0 w 151"/>
                <a:gd name="T1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2">
                  <a:moveTo>
                    <a:pt x="0" y="0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151" y="152"/>
                  </a:lnTo>
                  <a:lnTo>
                    <a:pt x="1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D4DA8F4B-5F5F-9B86-6F17-C5475B5470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31" y="1723"/>
              <a:ext cx="273" cy="92"/>
            </a:xfrm>
            <a:custGeom>
              <a:avLst/>
              <a:gdLst>
                <a:gd name="T0" fmla="*/ 0 w 453"/>
                <a:gd name="T1" fmla="*/ 152 h 152"/>
                <a:gd name="T2" fmla="*/ 0 w 453"/>
                <a:gd name="T3" fmla="*/ 152 h 152"/>
                <a:gd name="T4" fmla="*/ 453 w 453"/>
                <a:gd name="T5" fmla="*/ 152 h 152"/>
                <a:gd name="T6" fmla="*/ 453 w 453"/>
                <a:gd name="T7" fmla="*/ 0 h 152"/>
                <a:gd name="T8" fmla="*/ 0 w 453"/>
                <a:gd name="T9" fmla="*/ 0 h 152"/>
                <a:gd name="T10" fmla="*/ 0 w 453"/>
                <a:gd name="T1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3" h="152">
                  <a:moveTo>
                    <a:pt x="0" y="152"/>
                  </a:moveTo>
                  <a:lnTo>
                    <a:pt x="0" y="152"/>
                  </a:lnTo>
                  <a:lnTo>
                    <a:pt x="453" y="152"/>
                  </a:lnTo>
                  <a:lnTo>
                    <a:pt x="453" y="0"/>
                  </a:lnTo>
                  <a:lnTo>
                    <a:pt x="0" y="0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FFD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6C1BB3D6-AD03-1FAF-BE27-099F4576B9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48" y="1360"/>
              <a:ext cx="273" cy="455"/>
            </a:xfrm>
            <a:custGeom>
              <a:avLst/>
              <a:gdLst>
                <a:gd name="T0" fmla="*/ 152 w 454"/>
                <a:gd name="T1" fmla="*/ 302 h 756"/>
                <a:gd name="T2" fmla="*/ 152 w 454"/>
                <a:gd name="T3" fmla="*/ 302 h 756"/>
                <a:gd name="T4" fmla="*/ 303 w 454"/>
                <a:gd name="T5" fmla="*/ 302 h 756"/>
                <a:gd name="T6" fmla="*/ 303 w 454"/>
                <a:gd name="T7" fmla="*/ 604 h 756"/>
                <a:gd name="T8" fmla="*/ 152 w 454"/>
                <a:gd name="T9" fmla="*/ 604 h 756"/>
                <a:gd name="T10" fmla="*/ 152 w 454"/>
                <a:gd name="T11" fmla="*/ 302 h 756"/>
                <a:gd name="T12" fmla="*/ 454 w 454"/>
                <a:gd name="T13" fmla="*/ 756 h 756"/>
                <a:gd name="T14" fmla="*/ 454 w 454"/>
                <a:gd name="T15" fmla="*/ 756 h 756"/>
                <a:gd name="T16" fmla="*/ 454 w 454"/>
                <a:gd name="T17" fmla="*/ 0 h 756"/>
                <a:gd name="T18" fmla="*/ 303 w 454"/>
                <a:gd name="T19" fmla="*/ 0 h 756"/>
                <a:gd name="T20" fmla="*/ 303 w 454"/>
                <a:gd name="T21" fmla="*/ 151 h 756"/>
                <a:gd name="T22" fmla="*/ 152 w 454"/>
                <a:gd name="T23" fmla="*/ 151 h 756"/>
                <a:gd name="T24" fmla="*/ 152 w 454"/>
                <a:gd name="T25" fmla="*/ 0 h 756"/>
                <a:gd name="T26" fmla="*/ 0 w 454"/>
                <a:gd name="T27" fmla="*/ 0 h 756"/>
                <a:gd name="T28" fmla="*/ 0 w 454"/>
                <a:gd name="T29" fmla="*/ 756 h 756"/>
                <a:gd name="T30" fmla="*/ 454 w 454"/>
                <a:gd name="T31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4" h="756">
                  <a:moveTo>
                    <a:pt x="152" y="302"/>
                  </a:moveTo>
                  <a:lnTo>
                    <a:pt x="152" y="302"/>
                  </a:lnTo>
                  <a:lnTo>
                    <a:pt x="303" y="302"/>
                  </a:lnTo>
                  <a:lnTo>
                    <a:pt x="303" y="604"/>
                  </a:lnTo>
                  <a:lnTo>
                    <a:pt x="152" y="604"/>
                  </a:lnTo>
                  <a:lnTo>
                    <a:pt x="152" y="302"/>
                  </a:lnTo>
                  <a:close/>
                  <a:moveTo>
                    <a:pt x="454" y="756"/>
                  </a:moveTo>
                  <a:lnTo>
                    <a:pt x="454" y="756"/>
                  </a:lnTo>
                  <a:lnTo>
                    <a:pt x="454" y="0"/>
                  </a:lnTo>
                  <a:lnTo>
                    <a:pt x="303" y="0"/>
                  </a:lnTo>
                  <a:lnTo>
                    <a:pt x="303" y="151"/>
                  </a:lnTo>
                  <a:lnTo>
                    <a:pt x="152" y="151"/>
                  </a:lnTo>
                  <a:lnTo>
                    <a:pt x="152" y="0"/>
                  </a:lnTo>
                  <a:lnTo>
                    <a:pt x="0" y="0"/>
                  </a:lnTo>
                  <a:lnTo>
                    <a:pt x="0" y="756"/>
                  </a:lnTo>
                  <a:lnTo>
                    <a:pt x="454" y="756"/>
                  </a:lnTo>
                  <a:close/>
                </a:path>
              </a:pathLst>
            </a:custGeom>
            <a:solidFill>
              <a:srgbClr val="FFD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AC012DD8-9600-61E2-F05A-DB49272D1B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7" y="1723"/>
              <a:ext cx="90" cy="92"/>
            </a:xfrm>
            <a:custGeom>
              <a:avLst/>
              <a:gdLst>
                <a:gd name="T0" fmla="*/ 0 w 151"/>
                <a:gd name="T1" fmla="*/ 152 h 152"/>
                <a:gd name="T2" fmla="*/ 0 w 151"/>
                <a:gd name="T3" fmla="*/ 152 h 152"/>
                <a:gd name="T4" fmla="*/ 151 w 151"/>
                <a:gd name="T5" fmla="*/ 152 h 152"/>
                <a:gd name="T6" fmla="*/ 151 w 151"/>
                <a:gd name="T7" fmla="*/ 0 h 152"/>
                <a:gd name="T8" fmla="*/ 0 w 151"/>
                <a:gd name="T9" fmla="*/ 0 h 152"/>
                <a:gd name="T10" fmla="*/ 0 w 151"/>
                <a:gd name="T1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2">
                  <a:moveTo>
                    <a:pt x="0" y="152"/>
                  </a:moveTo>
                  <a:lnTo>
                    <a:pt x="0" y="152"/>
                  </a:lnTo>
                  <a:lnTo>
                    <a:pt x="151" y="152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038ADD9B-5FD6-F6D6-56DF-4E40556E1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7" y="1360"/>
              <a:ext cx="90" cy="273"/>
            </a:xfrm>
            <a:custGeom>
              <a:avLst/>
              <a:gdLst>
                <a:gd name="T0" fmla="*/ 0 w 151"/>
                <a:gd name="T1" fmla="*/ 453 h 453"/>
                <a:gd name="T2" fmla="*/ 0 w 151"/>
                <a:gd name="T3" fmla="*/ 453 h 453"/>
                <a:gd name="T4" fmla="*/ 151 w 151"/>
                <a:gd name="T5" fmla="*/ 453 h 453"/>
                <a:gd name="T6" fmla="*/ 151 w 151"/>
                <a:gd name="T7" fmla="*/ 0 h 453"/>
                <a:gd name="T8" fmla="*/ 0 w 151"/>
                <a:gd name="T9" fmla="*/ 0 h 453"/>
                <a:gd name="T10" fmla="*/ 0 w 151"/>
                <a:gd name="T1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453">
                  <a:moveTo>
                    <a:pt x="0" y="453"/>
                  </a:moveTo>
                  <a:lnTo>
                    <a:pt x="0" y="453"/>
                  </a:lnTo>
                  <a:lnTo>
                    <a:pt x="151" y="453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453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DA47CA4A-DCEA-50BA-DCB2-D9792EF4A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21" y="905"/>
              <a:ext cx="455" cy="273"/>
            </a:xfrm>
            <a:custGeom>
              <a:avLst/>
              <a:gdLst>
                <a:gd name="T0" fmla="*/ 302 w 756"/>
                <a:gd name="T1" fmla="*/ 302 h 453"/>
                <a:gd name="T2" fmla="*/ 302 w 756"/>
                <a:gd name="T3" fmla="*/ 302 h 453"/>
                <a:gd name="T4" fmla="*/ 302 w 756"/>
                <a:gd name="T5" fmla="*/ 151 h 453"/>
                <a:gd name="T6" fmla="*/ 605 w 756"/>
                <a:gd name="T7" fmla="*/ 151 h 453"/>
                <a:gd name="T8" fmla="*/ 605 w 756"/>
                <a:gd name="T9" fmla="*/ 302 h 453"/>
                <a:gd name="T10" fmla="*/ 302 w 756"/>
                <a:gd name="T11" fmla="*/ 302 h 453"/>
                <a:gd name="T12" fmla="*/ 756 w 756"/>
                <a:gd name="T13" fmla="*/ 0 h 453"/>
                <a:gd name="T14" fmla="*/ 756 w 756"/>
                <a:gd name="T15" fmla="*/ 0 h 453"/>
                <a:gd name="T16" fmla="*/ 0 w 756"/>
                <a:gd name="T17" fmla="*/ 0 h 453"/>
                <a:gd name="T18" fmla="*/ 0 w 756"/>
                <a:gd name="T19" fmla="*/ 151 h 453"/>
                <a:gd name="T20" fmla="*/ 151 w 756"/>
                <a:gd name="T21" fmla="*/ 151 h 453"/>
                <a:gd name="T22" fmla="*/ 151 w 756"/>
                <a:gd name="T23" fmla="*/ 302 h 453"/>
                <a:gd name="T24" fmla="*/ 0 w 756"/>
                <a:gd name="T25" fmla="*/ 302 h 453"/>
                <a:gd name="T26" fmla="*/ 0 w 756"/>
                <a:gd name="T27" fmla="*/ 453 h 453"/>
                <a:gd name="T28" fmla="*/ 756 w 756"/>
                <a:gd name="T29" fmla="*/ 453 h 453"/>
                <a:gd name="T30" fmla="*/ 756 w 756"/>
                <a:gd name="T31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6" h="453">
                  <a:moveTo>
                    <a:pt x="302" y="302"/>
                  </a:moveTo>
                  <a:lnTo>
                    <a:pt x="302" y="302"/>
                  </a:lnTo>
                  <a:lnTo>
                    <a:pt x="302" y="151"/>
                  </a:lnTo>
                  <a:lnTo>
                    <a:pt x="605" y="151"/>
                  </a:lnTo>
                  <a:lnTo>
                    <a:pt x="605" y="302"/>
                  </a:lnTo>
                  <a:lnTo>
                    <a:pt x="302" y="302"/>
                  </a:lnTo>
                  <a:close/>
                  <a:moveTo>
                    <a:pt x="756" y="0"/>
                  </a:moveTo>
                  <a:lnTo>
                    <a:pt x="756" y="0"/>
                  </a:lnTo>
                  <a:lnTo>
                    <a:pt x="0" y="0"/>
                  </a:lnTo>
                  <a:lnTo>
                    <a:pt x="0" y="151"/>
                  </a:lnTo>
                  <a:lnTo>
                    <a:pt x="151" y="151"/>
                  </a:lnTo>
                  <a:lnTo>
                    <a:pt x="151" y="302"/>
                  </a:lnTo>
                  <a:lnTo>
                    <a:pt x="0" y="302"/>
                  </a:lnTo>
                  <a:lnTo>
                    <a:pt x="0" y="453"/>
                  </a:lnTo>
                  <a:lnTo>
                    <a:pt x="756" y="453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D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0B49D81F-33C2-81F5-556B-5D0954E1E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5" y="1269"/>
              <a:ext cx="91" cy="91"/>
            </a:xfrm>
            <a:custGeom>
              <a:avLst/>
              <a:gdLst>
                <a:gd name="T0" fmla="*/ 0 w 151"/>
                <a:gd name="T1" fmla="*/ 151 h 151"/>
                <a:gd name="T2" fmla="*/ 0 w 151"/>
                <a:gd name="T3" fmla="*/ 151 h 151"/>
                <a:gd name="T4" fmla="*/ 151 w 151"/>
                <a:gd name="T5" fmla="*/ 151 h 151"/>
                <a:gd name="T6" fmla="*/ 151 w 151"/>
                <a:gd name="T7" fmla="*/ 0 h 151"/>
                <a:gd name="T8" fmla="*/ 0 w 151"/>
                <a:gd name="T9" fmla="*/ 0 h 151"/>
                <a:gd name="T10" fmla="*/ 0 w 151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0" y="151"/>
                  </a:move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6870BADA-C1A9-6D28-6E37-D35A2D6368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21" y="1269"/>
              <a:ext cx="274" cy="91"/>
            </a:xfrm>
            <a:custGeom>
              <a:avLst/>
              <a:gdLst>
                <a:gd name="T0" fmla="*/ 0 w 454"/>
                <a:gd name="T1" fmla="*/ 0 h 152"/>
                <a:gd name="T2" fmla="*/ 0 w 454"/>
                <a:gd name="T3" fmla="*/ 0 h 152"/>
                <a:gd name="T4" fmla="*/ 0 w 454"/>
                <a:gd name="T5" fmla="*/ 152 h 152"/>
                <a:gd name="T6" fmla="*/ 454 w 454"/>
                <a:gd name="T7" fmla="*/ 152 h 152"/>
                <a:gd name="T8" fmla="*/ 454 w 454"/>
                <a:gd name="T9" fmla="*/ 0 h 152"/>
                <a:gd name="T10" fmla="*/ 0 w 454"/>
                <a:gd name="T1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4" h="152">
                  <a:moveTo>
                    <a:pt x="0" y="0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454" y="152"/>
                  </a:lnTo>
                  <a:lnTo>
                    <a:pt x="4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E21955B2-3E59-2A2E-F34D-671F3382BC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867" y="450"/>
              <a:ext cx="273" cy="455"/>
            </a:xfrm>
            <a:custGeom>
              <a:avLst/>
              <a:gdLst>
                <a:gd name="T0" fmla="*/ 302 w 454"/>
                <a:gd name="T1" fmla="*/ 453 h 756"/>
                <a:gd name="T2" fmla="*/ 302 w 454"/>
                <a:gd name="T3" fmla="*/ 453 h 756"/>
                <a:gd name="T4" fmla="*/ 151 w 454"/>
                <a:gd name="T5" fmla="*/ 453 h 756"/>
                <a:gd name="T6" fmla="*/ 151 w 454"/>
                <a:gd name="T7" fmla="*/ 151 h 756"/>
                <a:gd name="T8" fmla="*/ 302 w 454"/>
                <a:gd name="T9" fmla="*/ 151 h 756"/>
                <a:gd name="T10" fmla="*/ 302 w 454"/>
                <a:gd name="T11" fmla="*/ 453 h 756"/>
                <a:gd name="T12" fmla="*/ 0 w 454"/>
                <a:gd name="T13" fmla="*/ 0 h 756"/>
                <a:gd name="T14" fmla="*/ 0 w 454"/>
                <a:gd name="T15" fmla="*/ 0 h 756"/>
                <a:gd name="T16" fmla="*/ 0 w 454"/>
                <a:gd name="T17" fmla="*/ 756 h 756"/>
                <a:gd name="T18" fmla="*/ 151 w 454"/>
                <a:gd name="T19" fmla="*/ 756 h 756"/>
                <a:gd name="T20" fmla="*/ 151 w 454"/>
                <a:gd name="T21" fmla="*/ 605 h 756"/>
                <a:gd name="T22" fmla="*/ 302 w 454"/>
                <a:gd name="T23" fmla="*/ 605 h 756"/>
                <a:gd name="T24" fmla="*/ 302 w 454"/>
                <a:gd name="T25" fmla="*/ 756 h 756"/>
                <a:gd name="T26" fmla="*/ 454 w 454"/>
                <a:gd name="T27" fmla="*/ 756 h 756"/>
                <a:gd name="T28" fmla="*/ 454 w 454"/>
                <a:gd name="T29" fmla="*/ 0 h 756"/>
                <a:gd name="T30" fmla="*/ 0 w 454"/>
                <a:gd name="T3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4" h="756">
                  <a:moveTo>
                    <a:pt x="302" y="453"/>
                  </a:moveTo>
                  <a:lnTo>
                    <a:pt x="302" y="453"/>
                  </a:lnTo>
                  <a:lnTo>
                    <a:pt x="151" y="453"/>
                  </a:lnTo>
                  <a:lnTo>
                    <a:pt x="151" y="151"/>
                  </a:lnTo>
                  <a:lnTo>
                    <a:pt x="302" y="151"/>
                  </a:lnTo>
                  <a:lnTo>
                    <a:pt x="302" y="453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756"/>
                  </a:lnTo>
                  <a:lnTo>
                    <a:pt x="151" y="756"/>
                  </a:lnTo>
                  <a:lnTo>
                    <a:pt x="151" y="605"/>
                  </a:lnTo>
                  <a:lnTo>
                    <a:pt x="302" y="605"/>
                  </a:lnTo>
                  <a:lnTo>
                    <a:pt x="302" y="756"/>
                  </a:lnTo>
                  <a:lnTo>
                    <a:pt x="454" y="756"/>
                  </a:lnTo>
                  <a:lnTo>
                    <a:pt x="4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37386DC0-ED50-92CA-8270-76DB15B0F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31" y="450"/>
              <a:ext cx="90" cy="91"/>
            </a:xfrm>
            <a:custGeom>
              <a:avLst/>
              <a:gdLst>
                <a:gd name="T0" fmla="*/ 0 w 151"/>
                <a:gd name="T1" fmla="*/ 151 h 151"/>
                <a:gd name="T2" fmla="*/ 0 w 151"/>
                <a:gd name="T3" fmla="*/ 151 h 151"/>
                <a:gd name="T4" fmla="*/ 151 w 151"/>
                <a:gd name="T5" fmla="*/ 151 h 151"/>
                <a:gd name="T6" fmla="*/ 151 w 151"/>
                <a:gd name="T7" fmla="*/ 0 h 151"/>
                <a:gd name="T8" fmla="*/ 0 w 151"/>
                <a:gd name="T9" fmla="*/ 0 h 151"/>
                <a:gd name="T10" fmla="*/ 0 w 151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0" y="151"/>
                  </a:move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FFD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39F5AE1B-DF92-36CE-ACD3-858B56486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31" y="632"/>
              <a:ext cx="90" cy="273"/>
            </a:xfrm>
            <a:custGeom>
              <a:avLst/>
              <a:gdLst>
                <a:gd name="T0" fmla="*/ 0 w 151"/>
                <a:gd name="T1" fmla="*/ 454 h 454"/>
                <a:gd name="T2" fmla="*/ 0 w 151"/>
                <a:gd name="T3" fmla="*/ 454 h 454"/>
                <a:gd name="T4" fmla="*/ 151 w 151"/>
                <a:gd name="T5" fmla="*/ 454 h 454"/>
                <a:gd name="T6" fmla="*/ 151 w 151"/>
                <a:gd name="T7" fmla="*/ 0 h 454"/>
                <a:gd name="T8" fmla="*/ 0 w 151"/>
                <a:gd name="T9" fmla="*/ 0 h 454"/>
                <a:gd name="T10" fmla="*/ 0 w 151"/>
                <a:gd name="T11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454">
                  <a:moveTo>
                    <a:pt x="0" y="454"/>
                  </a:moveTo>
                  <a:lnTo>
                    <a:pt x="0" y="454"/>
                  </a:lnTo>
                  <a:lnTo>
                    <a:pt x="151" y="454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454"/>
                  </a:lnTo>
                  <a:close/>
                </a:path>
              </a:pathLst>
            </a:custGeom>
            <a:solidFill>
              <a:srgbClr val="FFD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006C54EB-55A5-AAF5-7A3C-91EF3F56D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48" y="882"/>
              <a:ext cx="273" cy="478"/>
            </a:xfrm>
            <a:custGeom>
              <a:avLst/>
              <a:gdLst>
                <a:gd name="T0" fmla="*/ 152 w 454"/>
                <a:gd name="T1" fmla="*/ 340 h 794"/>
                <a:gd name="T2" fmla="*/ 152 w 454"/>
                <a:gd name="T3" fmla="*/ 340 h 794"/>
                <a:gd name="T4" fmla="*/ 303 w 454"/>
                <a:gd name="T5" fmla="*/ 340 h 794"/>
                <a:gd name="T6" fmla="*/ 303 w 454"/>
                <a:gd name="T7" fmla="*/ 643 h 794"/>
                <a:gd name="T8" fmla="*/ 152 w 454"/>
                <a:gd name="T9" fmla="*/ 643 h 794"/>
                <a:gd name="T10" fmla="*/ 152 w 454"/>
                <a:gd name="T11" fmla="*/ 340 h 794"/>
                <a:gd name="T12" fmla="*/ 454 w 454"/>
                <a:gd name="T13" fmla="*/ 794 h 794"/>
                <a:gd name="T14" fmla="*/ 454 w 454"/>
                <a:gd name="T15" fmla="*/ 794 h 794"/>
                <a:gd name="T16" fmla="*/ 454 w 454"/>
                <a:gd name="T17" fmla="*/ 38 h 794"/>
                <a:gd name="T18" fmla="*/ 303 w 454"/>
                <a:gd name="T19" fmla="*/ 38 h 794"/>
                <a:gd name="T20" fmla="*/ 303 w 454"/>
                <a:gd name="T21" fmla="*/ 189 h 794"/>
                <a:gd name="T22" fmla="*/ 152 w 454"/>
                <a:gd name="T23" fmla="*/ 189 h 794"/>
                <a:gd name="T24" fmla="*/ 152 w 454"/>
                <a:gd name="T25" fmla="*/ 0 h 794"/>
                <a:gd name="T26" fmla="*/ 0 w 454"/>
                <a:gd name="T27" fmla="*/ 0 h 794"/>
                <a:gd name="T28" fmla="*/ 0 w 454"/>
                <a:gd name="T29" fmla="*/ 794 h 794"/>
                <a:gd name="T30" fmla="*/ 454 w 454"/>
                <a:gd name="T31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4" h="794">
                  <a:moveTo>
                    <a:pt x="152" y="340"/>
                  </a:moveTo>
                  <a:lnTo>
                    <a:pt x="152" y="340"/>
                  </a:lnTo>
                  <a:lnTo>
                    <a:pt x="303" y="340"/>
                  </a:lnTo>
                  <a:lnTo>
                    <a:pt x="303" y="643"/>
                  </a:lnTo>
                  <a:lnTo>
                    <a:pt x="152" y="643"/>
                  </a:lnTo>
                  <a:lnTo>
                    <a:pt x="152" y="340"/>
                  </a:lnTo>
                  <a:close/>
                  <a:moveTo>
                    <a:pt x="454" y="794"/>
                  </a:moveTo>
                  <a:lnTo>
                    <a:pt x="454" y="794"/>
                  </a:lnTo>
                  <a:lnTo>
                    <a:pt x="454" y="38"/>
                  </a:lnTo>
                  <a:lnTo>
                    <a:pt x="303" y="38"/>
                  </a:lnTo>
                  <a:lnTo>
                    <a:pt x="303" y="189"/>
                  </a:lnTo>
                  <a:lnTo>
                    <a:pt x="152" y="189"/>
                  </a:lnTo>
                  <a:lnTo>
                    <a:pt x="152" y="0"/>
                  </a:lnTo>
                  <a:lnTo>
                    <a:pt x="0" y="0"/>
                  </a:lnTo>
                  <a:lnTo>
                    <a:pt x="0" y="794"/>
                  </a:lnTo>
                  <a:lnTo>
                    <a:pt x="454" y="794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365E9D83-58C6-6BB7-E867-CD03CEB4CB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7" y="1269"/>
              <a:ext cx="90" cy="91"/>
            </a:xfrm>
            <a:custGeom>
              <a:avLst/>
              <a:gdLst>
                <a:gd name="T0" fmla="*/ 0 w 151"/>
                <a:gd name="T1" fmla="*/ 151 h 151"/>
                <a:gd name="T2" fmla="*/ 0 w 151"/>
                <a:gd name="T3" fmla="*/ 151 h 151"/>
                <a:gd name="T4" fmla="*/ 151 w 151"/>
                <a:gd name="T5" fmla="*/ 151 h 151"/>
                <a:gd name="T6" fmla="*/ 151 w 151"/>
                <a:gd name="T7" fmla="*/ 0 h 151"/>
                <a:gd name="T8" fmla="*/ 0 w 151"/>
                <a:gd name="T9" fmla="*/ 0 h 151"/>
                <a:gd name="T10" fmla="*/ 0 w 151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0" y="151"/>
                  </a:move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E2919771-22D8-C3E3-3F04-1914726456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2" y="905"/>
              <a:ext cx="105" cy="273"/>
            </a:xfrm>
            <a:custGeom>
              <a:avLst/>
              <a:gdLst>
                <a:gd name="T0" fmla="*/ 0 w 176"/>
                <a:gd name="T1" fmla="*/ 453 h 453"/>
                <a:gd name="T2" fmla="*/ 0 w 176"/>
                <a:gd name="T3" fmla="*/ 453 h 453"/>
                <a:gd name="T4" fmla="*/ 176 w 176"/>
                <a:gd name="T5" fmla="*/ 453 h 453"/>
                <a:gd name="T6" fmla="*/ 176 w 176"/>
                <a:gd name="T7" fmla="*/ 0 h 453"/>
                <a:gd name="T8" fmla="*/ 0 w 176"/>
                <a:gd name="T9" fmla="*/ 0 h 453"/>
                <a:gd name="T10" fmla="*/ 0 w 176"/>
                <a:gd name="T1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453">
                  <a:moveTo>
                    <a:pt x="0" y="453"/>
                  </a:moveTo>
                  <a:lnTo>
                    <a:pt x="0" y="453"/>
                  </a:lnTo>
                  <a:lnTo>
                    <a:pt x="176" y="453"/>
                  </a:lnTo>
                  <a:lnTo>
                    <a:pt x="176" y="0"/>
                  </a:lnTo>
                  <a:lnTo>
                    <a:pt x="0" y="0"/>
                  </a:lnTo>
                  <a:lnTo>
                    <a:pt x="0" y="453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7C59A32F-F731-F25B-3683-B4DB55E83D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21" y="632"/>
              <a:ext cx="455" cy="273"/>
            </a:xfrm>
            <a:custGeom>
              <a:avLst/>
              <a:gdLst>
                <a:gd name="T0" fmla="*/ 454 w 756"/>
                <a:gd name="T1" fmla="*/ 303 h 454"/>
                <a:gd name="T2" fmla="*/ 454 w 756"/>
                <a:gd name="T3" fmla="*/ 303 h 454"/>
                <a:gd name="T4" fmla="*/ 151 w 756"/>
                <a:gd name="T5" fmla="*/ 303 h 454"/>
                <a:gd name="T6" fmla="*/ 151 w 756"/>
                <a:gd name="T7" fmla="*/ 151 h 454"/>
                <a:gd name="T8" fmla="*/ 454 w 756"/>
                <a:gd name="T9" fmla="*/ 151 h 454"/>
                <a:gd name="T10" fmla="*/ 454 w 756"/>
                <a:gd name="T11" fmla="*/ 303 h 454"/>
                <a:gd name="T12" fmla="*/ 0 w 756"/>
                <a:gd name="T13" fmla="*/ 454 h 454"/>
                <a:gd name="T14" fmla="*/ 0 w 756"/>
                <a:gd name="T15" fmla="*/ 454 h 454"/>
                <a:gd name="T16" fmla="*/ 756 w 756"/>
                <a:gd name="T17" fmla="*/ 454 h 454"/>
                <a:gd name="T18" fmla="*/ 756 w 756"/>
                <a:gd name="T19" fmla="*/ 303 h 454"/>
                <a:gd name="T20" fmla="*/ 605 w 756"/>
                <a:gd name="T21" fmla="*/ 303 h 454"/>
                <a:gd name="T22" fmla="*/ 605 w 756"/>
                <a:gd name="T23" fmla="*/ 151 h 454"/>
                <a:gd name="T24" fmla="*/ 756 w 756"/>
                <a:gd name="T25" fmla="*/ 151 h 454"/>
                <a:gd name="T26" fmla="*/ 756 w 756"/>
                <a:gd name="T27" fmla="*/ 0 h 454"/>
                <a:gd name="T28" fmla="*/ 0 w 756"/>
                <a:gd name="T29" fmla="*/ 0 h 454"/>
                <a:gd name="T30" fmla="*/ 0 w 756"/>
                <a:gd name="T31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6" h="454">
                  <a:moveTo>
                    <a:pt x="454" y="303"/>
                  </a:moveTo>
                  <a:lnTo>
                    <a:pt x="454" y="303"/>
                  </a:lnTo>
                  <a:lnTo>
                    <a:pt x="151" y="303"/>
                  </a:lnTo>
                  <a:lnTo>
                    <a:pt x="151" y="151"/>
                  </a:lnTo>
                  <a:lnTo>
                    <a:pt x="454" y="151"/>
                  </a:lnTo>
                  <a:lnTo>
                    <a:pt x="454" y="303"/>
                  </a:lnTo>
                  <a:close/>
                  <a:moveTo>
                    <a:pt x="0" y="454"/>
                  </a:moveTo>
                  <a:lnTo>
                    <a:pt x="0" y="454"/>
                  </a:lnTo>
                  <a:lnTo>
                    <a:pt x="756" y="454"/>
                  </a:lnTo>
                  <a:lnTo>
                    <a:pt x="756" y="303"/>
                  </a:lnTo>
                  <a:lnTo>
                    <a:pt x="605" y="303"/>
                  </a:lnTo>
                  <a:lnTo>
                    <a:pt x="605" y="151"/>
                  </a:lnTo>
                  <a:lnTo>
                    <a:pt x="756" y="151"/>
                  </a:lnTo>
                  <a:lnTo>
                    <a:pt x="756" y="0"/>
                  </a:lnTo>
                  <a:lnTo>
                    <a:pt x="0" y="0"/>
                  </a:lnTo>
                  <a:lnTo>
                    <a:pt x="0" y="454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53BD045E-7625-45EB-930E-349AAE24A0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21" y="450"/>
              <a:ext cx="91" cy="91"/>
            </a:xfrm>
            <a:custGeom>
              <a:avLst/>
              <a:gdLst>
                <a:gd name="T0" fmla="*/ 0 w 151"/>
                <a:gd name="T1" fmla="*/ 151 h 151"/>
                <a:gd name="T2" fmla="*/ 0 w 151"/>
                <a:gd name="T3" fmla="*/ 151 h 151"/>
                <a:gd name="T4" fmla="*/ 151 w 151"/>
                <a:gd name="T5" fmla="*/ 151 h 151"/>
                <a:gd name="T6" fmla="*/ 151 w 151"/>
                <a:gd name="T7" fmla="*/ 0 h 151"/>
                <a:gd name="T8" fmla="*/ 0 w 151"/>
                <a:gd name="T9" fmla="*/ 0 h 151"/>
                <a:gd name="T10" fmla="*/ 0 w 151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0" y="151"/>
                  </a:move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34AD41EF-4127-A1AA-143B-09DFD1FE91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03" y="450"/>
              <a:ext cx="273" cy="91"/>
            </a:xfrm>
            <a:custGeom>
              <a:avLst/>
              <a:gdLst>
                <a:gd name="T0" fmla="*/ 454 w 454"/>
                <a:gd name="T1" fmla="*/ 151 h 151"/>
                <a:gd name="T2" fmla="*/ 454 w 454"/>
                <a:gd name="T3" fmla="*/ 151 h 151"/>
                <a:gd name="T4" fmla="*/ 454 w 454"/>
                <a:gd name="T5" fmla="*/ 0 h 151"/>
                <a:gd name="T6" fmla="*/ 0 w 454"/>
                <a:gd name="T7" fmla="*/ 0 h 151"/>
                <a:gd name="T8" fmla="*/ 0 w 454"/>
                <a:gd name="T9" fmla="*/ 151 h 151"/>
                <a:gd name="T10" fmla="*/ 454 w 454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4" h="151">
                  <a:moveTo>
                    <a:pt x="454" y="151"/>
                  </a:moveTo>
                  <a:lnTo>
                    <a:pt x="454" y="151"/>
                  </a:lnTo>
                  <a:lnTo>
                    <a:pt x="454" y="0"/>
                  </a:lnTo>
                  <a:lnTo>
                    <a:pt x="0" y="0"/>
                  </a:lnTo>
                  <a:lnTo>
                    <a:pt x="0" y="151"/>
                  </a:lnTo>
                  <a:lnTo>
                    <a:pt x="454" y="151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4F14A4FC-DCE4-BB33-BEB9-10AA3AD5C7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53" y="450"/>
              <a:ext cx="478" cy="273"/>
            </a:xfrm>
            <a:custGeom>
              <a:avLst/>
              <a:gdLst>
                <a:gd name="T0" fmla="*/ 340 w 794"/>
                <a:gd name="T1" fmla="*/ 302 h 453"/>
                <a:gd name="T2" fmla="*/ 340 w 794"/>
                <a:gd name="T3" fmla="*/ 302 h 453"/>
                <a:gd name="T4" fmla="*/ 340 w 794"/>
                <a:gd name="T5" fmla="*/ 151 h 453"/>
                <a:gd name="T6" fmla="*/ 643 w 794"/>
                <a:gd name="T7" fmla="*/ 151 h 453"/>
                <a:gd name="T8" fmla="*/ 643 w 794"/>
                <a:gd name="T9" fmla="*/ 302 h 453"/>
                <a:gd name="T10" fmla="*/ 340 w 794"/>
                <a:gd name="T11" fmla="*/ 302 h 453"/>
                <a:gd name="T12" fmla="*/ 794 w 794"/>
                <a:gd name="T13" fmla="*/ 0 h 453"/>
                <a:gd name="T14" fmla="*/ 794 w 794"/>
                <a:gd name="T15" fmla="*/ 0 h 453"/>
                <a:gd name="T16" fmla="*/ 38 w 794"/>
                <a:gd name="T17" fmla="*/ 0 h 453"/>
                <a:gd name="T18" fmla="*/ 38 w 794"/>
                <a:gd name="T19" fmla="*/ 151 h 453"/>
                <a:gd name="T20" fmla="*/ 189 w 794"/>
                <a:gd name="T21" fmla="*/ 151 h 453"/>
                <a:gd name="T22" fmla="*/ 189 w 794"/>
                <a:gd name="T23" fmla="*/ 302 h 453"/>
                <a:gd name="T24" fmla="*/ 0 w 794"/>
                <a:gd name="T25" fmla="*/ 302 h 453"/>
                <a:gd name="T26" fmla="*/ 0 w 794"/>
                <a:gd name="T27" fmla="*/ 453 h 453"/>
                <a:gd name="T28" fmla="*/ 794 w 794"/>
                <a:gd name="T29" fmla="*/ 453 h 453"/>
                <a:gd name="T30" fmla="*/ 794 w 794"/>
                <a:gd name="T31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4" h="453">
                  <a:moveTo>
                    <a:pt x="340" y="302"/>
                  </a:moveTo>
                  <a:lnTo>
                    <a:pt x="340" y="302"/>
                  </a:lnTo>
                  <a:lnTo>
                    <a:pt x="340" y="151"/>
                  </a:lnTo>
                  <a:lnTo>
                    <a:pt x="643" y="151"/>
                  </a:lnTo>
                  <a:lnTo>
                    <a:pt x="643" y="302"/>
                  </a:lnTo>
                  <a:lnTo>
                    <a:pt x="340" y="302"/>
                  </a:lnTo>
                  <a:close/>
                  <a:moveTo>
                    <a:pt x="794" y="0"/>
                  </a:moveTo>
                  <a:lnTo>
                    <a:pt x="794" y="0"/>
                  </a:lnTo>
                  <a:lnTo>
                    <a:pt x="38" y="0"/>
                  </a:lnTo>
                  <a:lnTo>
                    <a:pt x="38" y="151"/>
                  </a:lnTo>
                  <a:lnTo>
                    <a:pt x="189" y="151"/>
                  </a:lnTo>
                  <a:lnTo>
                    <a:pt x="189" y="302"/>
                  </a:lnTo>
                  <a:lnTo>
                    <a:pt x="0" y="302"/>
                  </a:lnTo>
                  <a:lnTo>
                    <a:pt x="0" y="453"/>
                  </a:lnTo>
                  <a:lnTo>
                    <a:pt x="794" y="453"/>
                  </a:lnTo>
                  <a:lnTo>
                    <a:pt x="794" y="0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08866BDA-0DE0-C93E-849A-759818A183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40" y="814"/>
              <a:ext cx="91" cy="91"/>
            </a:xfrm>
            <a:custGeom>
              <a:avLst/>
              <a:gdLst>
                <a:gd name="T0" fmla="*/ 151 w 151"/>
                <a:gd name="T1" fmla="*/ 0 h 151"/>
                <a:gd name="T2" fmla="*/ 151 w 151"/>
                <a:gd name="T3" fmla="*/ 0 h 151"/>
                <a:gd name="T4" fmla="*/ 0 w 151"/>
                <a:gd name="T5" fmla="*/ 0 h 151"/>
                <a:gd name="T6" fmla="*/ 0 w 151"/>
                <a:gd name="T7" fmla="*/ 151 h 151"/>
                <a:gd name="T8" fmla="*/ 151 w 151"/>
                <a:gd name="T9" fmla="*/ 151 h 151"/>
                <a:gd name="T10" fmla="*/ 151 w 151"/>
                <a:gd name="T1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151" y="0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D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449717F8-7B19-9D81-CDD9-B135989D7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76" y="814"/>
              <a:ext cx="273" cy="91"/>
            </a:xfrm>
            <a:custGeom>
              <a:avLst/>
              <a:gdLst>
                <a:gd name="T0" fmla="*/ 0 w 453"/>
                <a:gd name="T1" fmla="*/ 0 h 151"/>
                <a:gd name="T2" fmla="*/ 0 w 453"/>
                <a:gd name="T3" fmla="*/ 0 h 151"/>
                <a:gd name="T4" fmla="*/ 0 w 453"/>
                <a:gd name="T5" fmla="*/ 151 h 151"/>
                <a:gd name="T6" fmla="*/ 453 w 453"/>
                <a:gd name="T7" fmla="*/ 151 h 151"/>
                <a:gd name="T8" fmla="*/ 453 w 453"/>
                <a:gd name="T9" fmla="*/ 0 h 151"/>
                <a:gd name="T10" fmla="*/ 0 w 453"/>
                <a:gd name="T1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3" h="151">
                  <a:moveTo>
                    <a:pt x="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453" y="151"/>
                  </a:lnTo>
                  <a:lnTo>
                    <a:pt x="4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B53C342A-7D6E-1F13-2D76-507D03F00B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94" y="450"/>
              <a:ext cx="273" cy="455"/>
            </a:xfrm>
            <a:custGeom>
              <a:avLst/>
              <a:gdLst>
                <a:gd name="T0" fmla="*/ 151 w 453"/>
                <a:gd name="T1" fmla="*/ 302 h 756"/>
                <a:gd name="T2" fmla="*/ 151 w 453"/>
                <a:gd name="T3" fmla="*/ 302 h 756"/>
                <a:gd name="T4" fmla="*/ 302 w 453"/>
                <a:gd name="T5" fmla="*/ 302 h 756"/>
                <a:gd name="T6" fmla="*/ 302 w 453"/>
                <a:gd name="T7" fmla="*/ 605 h 756"/>
                <a:gd name="T8" fmla="*/ 151 w 453"/>
                <a:gd name="T9" fmla="*/ 605 h 756"/>
                <a:gd name="T10" fmla="*/ 151 w 453"/>
                <a:gd name="T11" fmla="*/ 302 h 756"/>
                <a:gd name="T12" fmla="*/ 453 w 453"/>
                <a:gd name="T13" fmla="*/ 756 h 756"/>
                <a:gd name="T14" fmla="*/ 453 w 453"/>
                <a:gd name="T15" fmla="*/ 756 h 756"/>
                <a:gd name="T16" fmla="*/ 453 w 453"/>
                <a:gd name="T17" fmla="*/ 0 h 756"/>
                <a:gd name="T18" fmla="*/ 302 w 453"/>
                <a:gd name="T19" fmla="*/ 0 h 756"/>
                <a:gd name="T20" fmla="*/ 302 w 453"/>
                <a:gd name="T21" fmla="*/ 151 h 756"/>
                <a:gd name="T22" fmla="*/ 151 w 453"/>
                <a:gd name="T23" fmla="*/ 151 h 756"/>
                <a:gd name="T24" fmla="*/ 151 w 453"/>
                <a:gd name="T25" fmla="*/ 0 h 756"/>
                <a:gd name="T26" fmla="*/ 0 w 453"/>
                <a:gd name="T27" fmla="*/ 0 h 756"/>
                <a:gd name="T28" fmla="*/ 0 w 453"/>
                <a:gd name="T29" fmla="*/ 756 h 756"/>
                <a:gd name="T30" fmla="*/ 453 w 453"/>
                <a:gd name="T31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3" h="756">
                  <a:moveTo>
                    <a:pt x="151" y="302"/>
                  </a:moveTo>
                  <a:lnTo>
                    <a:pt x="151" y="302"/>
                  </a:lnTo>
                  <a:lnTo>
                    <a:pt x="302" y="302"/>
                  </a:lnTo>
                  <a:lnTo>
                    <a:pt x="302" y="605"/>
                  </a:lnTo>
                  <a:lnTo>
                    <a:pt x="151" y="605"/>
                  </a:lnTo>
                  <a:lnTo>
                    <a:pt x="151" y="302"/>
                  </a:lnTo>
                  <a:close/>
                  <a:moveTo>
                    <a:pt x="453" y="756"/>
                  </a:moveTo>
                  <a:lnTo>
                    <a:pt x="453" y="756"/>
                  </a:lnTo>
                  <a:lnTo>
                    <a:pt x="453" y="0"/>
                  </a:lnTo>
                  <a:lnTo>
                    <a:pt x="302" y="0"/>
                  </a:lnTo>
                  <a:lnTo>
                    <a:pt x="302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756"/>
                  </a:lnTo>
                  <a:lnTo>
                    <a:pt x="453" y="756"/>
                  </a:lnTo>
                  <a:close/>
                </a:path>
              </a:pathLst>
            </a:custGeom>
            <a:solidFill>
              <a:srgbClr val="FFD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1A61EA05-64AB-DD48-A9F2-90F51F883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2" y="814"/>
              <a:ext cx="91" cy="91"/>
            </a:xfrm>
            <a:custGeom>
              <a:avLst/>
              <a:gdLst>
                <a:gd name="T0" fmla="*/ 151 w 151"/>
                <a:gd name="T1" fmla="*/ 151 h 151"/>
                <a:gd name="T2" fmla="*/ 151 w 151"/>
                <a:gd name="T3" fmla="*/ 151 h 151"/>
                <a:gd name="T4" fmla="*/ 151 w 151"/>
                <a:gd name="T5" fmla="*/ 0 h 151"/>
                <a:gd name="T6" fmla="*/ 0 w 151"/>
                <a:gd name="T7" fmla="*/ 0 h 151"/>
                <a:gd name="T8" fmla="*/ 0 w 151"/>
                <a:gd name="T9" fmla="*/ 151 h 151"/>
                <a:gd name="T10" fmla="*/ 151 w 151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151" y="151"/>
                  </a:move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lnTo>
                    <a:pt x="151" y="151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91FBF135-5BB3-FD11-0763-AA70CD3CFC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2" y="450"/>
              <a:ext cx="91" cy="273"/>
            </a:xfrm>
            <a:custGeom>
              <a:avLst/>
              <a:gdLst>
                <a:gd name="T0" fmla="*/ 151 w 151"/>
                <a:gd name="T1" fmla="*/ 0 h 453"/>
                <a:gd name="T2" fmla="*/ 151 w 151"/>
                <a:gd name="T3" fmla="*/ 0 h 453"/>
                <a:gd name="T4" fmla="*/ 0 w 151"/>
                <a:gd name="T5" fmla="*/ 0 h 453"/>
                <a:gd name="T6" fmla="*/ 0 w 151"/>
                <a:gd name="T7" fmla="*/ 453 h 453"/>
                <a:gd name="T8" fmla="*/ 151 w 151"/>
                <a:gd name="T9" fmla="*/ 453 h 453"/>
                <a:gd name="T10" fmla="*/ 151 w 151"/>
                <a:gd name="T11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453">
                  <a:moveTo>
                    <a:pt x="151" y="0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453"/>
                  </a:lnTo>
                  <a:lnTo>
                    <a:pt x="151" y="453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85CB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2F3C2848-036C-E51D-AA4E-AD4DAE7D43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867" y="-4"/>
              <a:ext cx="454" cy="272"/>
            </a:xfrm>
            <a:custGeom>
              <a:avLst/>
              <a:gdLst>
                <a:gd name="T0" fmla="*/ 0 w 756"/>
                <a:gd name="T1" fmla="*/ 0 h 453"/>
                <a:gd name="T2" fmla="*/ 0 w 756"/>
                <a:gd name="T3" fmla="*/ 0 h 453"/>
                <a:gd name="T4" fmla="*/ 0 w 756"/>
                <a:gd name="T5" fmla="*/ 150 h 453"/>
                <a:gd name="T6" fmla="*/ 151 w 756"/>
                <a:gd name="T7" fmla="*/ 150 h 453"/>
                <a:gd name="T8" fmla="*/ 151 w 756"/>
                <a:gd name="T9" fmla="*/ 301 h 453"/>
                <a:gd name="T10" fmla="*/ 0 w 756"/>
                <a:gd name="T11" fmla="*/ 301 h 453"/>
                <a:gd name="T12" fmla="*/ 0 w 756"/>
                <a:gd name="T13" fmla="*/ 453 h 453"/>
                <a:gd name="T14" fmla="*/ 756 w 756"/>
                <a:gd name="T15" fmla="*/ 453 h 453"/>
                <a:gd name="T16" fmla="*/ 756 w 756"/>
                <a:gd name="T17" fmla="*/ 0 h 453"/>
                <a:gd name="T18" fmla="*/ 0 w 756"/>
                <a:gd name="T19" fmla="*/ 0 h 453"/>
                <a:gd name="T20" fmla="*/ 302 w 756"/>
                <a:gd name="T21" fmla="*/ 150 h 453"/>
                <a:gd name="T22" fmla="*/ 302 w 756"/>
                <a:gd name="T23" fmla="*/ 150 h 453"/>
                <a:gd name="T24" fmla="*/ 605 w 756"/>
                <a:gd name="T25" fmla="*/ 150 h 453"/>
                <a:gd name="T26" fmla="*/ 605 w 756"/>
                <a:gd name="T27" fmla="*/ 301 h 453"/>
                <a:gd name="T28" fmla="*/ 302 w 756"/>
                <a:gd name="T29" fmla="*/ 301 h 453"/>
                <a:gd name="T30" fmla="*/ 302 w 756"/>
                <a:gd name="T31" fmla="*/ 15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6" h="453">
                  <a:moveTo>
                    <a:pt x="0" y="0"/>
                  </a:moveTo>
                  <a:lnTo>
                    <a:pt x="0" y="0"/>
                  </a:lnTo>
                  <a:lnTo>
                    <a:pt x="0" y="150"/>
                  </a:lnTo>
                  <a:lnTo>
                    <a:pt x="151" y="150"/>
                  </a:lnTo>
                  <a:lnTo>
                    <a:pt x="151" y="301"/>
                  </a:lnTo>
                  <a:lnTo>
                    <a:pt x="0" y="301"/>
                  </a:lnTo>
                  <a:lnTo>
                    <a:pt x="0" y="453"/>
                  </a:lnTo>
                  <a:lnTo>
                    <a:pt x="756" y="453"/>
                  </a:lnTo>
                  <a:lnTo>
                    <a:pt x="756" y="0"/>
                  </a:lnTo>
                  <a:lnTo>
                    <a:pt x="0" y="0"/>
                  </a:lnTo>
                  <a:close/>
                  <a:moveTo>
                    <a:pt x="302" y="150"/>
                  </a:moveTo>
                  <a:lnTo>
                    <a:pt x="302" y="150"/>
                  </a:lnTo>
                  <a:lnTo>
                    <a:pt x="605" y="150"/>
                  </a:lnTo>
                  <a:lnTo>
                    <a:pt x="605" y="301"/>
                  </a:lnTo>
                  <a:lnTo>
                    <a:pt x="302" y="301"/>
                  </a:lnTo>
                  <a:lnTo>
                    <a:pt x="302" y="150"/>
                  </a:lnTo>
                  <a:close/>
                </a:path>
              </a:pathLst>
            </a:custGeom>
            <a:solidFill>
              <a:srgbClr val="FFD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82922526-53E9-1338-711F-7B7F612141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31" y="359"/>
              <a:ext cx="90" cy="91"/>
            </a:xfrm>
            <a:custGeom>
              <a:avLst/>
              <a:gdLst>
                <a:gd name="T0" fmla="*/ 0 w 151"/>
                <a:gd name="T1" fmla="*/ 151 h 151"/>
                <a:gd name="T2" fmla="*/ 0 w 151"/>
                <a:gd name="T3" fmla="*/ 151 h 151"/>
                <a:gd name="T4" fmla="*/ 151 w 151"/>
                <a:gd name="T5" fmla="*/ 151 h 151"/>
                <a:gd name="T6" fmla="*/ 151 w 151"/>
                <a:gd name="T7" fmla="*/ 0 h 151"/>
                <a:gd name="T8" fmla="*/ 0 w 151"/>
                <a:gd name="T9" fmla="*/ 0 h 151"/>
                <a:gd name="T10" fmla="*/ 0 w 151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51">
                  <a:moveTo>
                    <a:pt x="0" y="151"/>
                  </a:move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B3AFFB92-F956-4FCB-ECF1-DC3867DE5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7" y="359"/>
              <a:ext cx="273" cy="91"/>
            </a:xfrm>
            <a:custGeom>
              <a:avLst/>
              <a:gdLst>
                <a:gd name="T0" fmla="*/ 0 w 454"/>
                <a:gd name="T1" fmla="*/ 0 h 151"/>
                <a:gd name="T2" fmla="*/ 0 w 454"/>
                <a:gd name="T3" fmla="*/ 0 h 151"/>
                <a:gd name="T4" fmla="*/ 0 w 454"/>
                <a:gd name="T5" fmla="*/ 151 h 151"/>
                <a:gd name="T6" fmla="*/ 454 w 454"/>
                <a:gd name="T7" fmla="*/ 151 h 151"/>
                <a:gd name="T8" fmla="*/ 454 w 454"/>
                <a:gd name="T9" fmla="*/ 0 h 151"/>
                <a:gd name="T10" fmla="*/ 0 w 454"/>
                <a:gd name="T1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4" h="151">
                  <a:moveTo>
                    <a:pt x="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454" y="151"/>
                  </a:lnTo>
                  <a:lnTo>
                    <a:pt x="4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A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005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0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238BE8B4-0115-4CB3-674F-8EBF4DAEAE9C}"/>
              </a:ext>
            </a:extLst>
          </p:cNvPr>
          <p:cNvGrpSpPr/>
          <p:nvPr userDrawn="1"/>
        </p:nvGrpSpPr>
        <p:grpSpPr>
          <a:xfrm>
            <a:off x="4394400" y="0"/>
            <a:ext cx="7795568" cy="2433638"/>
            <a:chOff x="4394400" y="0"/>
            <a:chExt cx="7795568" cy="2433638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C95AFE3C-42A5-4D0F-CCF4-0550450ACE0A}"/>
                </a:ext>
              </a:extLst>
            </p:cNvPr>
            <p:cNvSpPr/>
            <p:nvPr/>
          </p:nvSpPr>
          <p:spPr>
            <a:xfrm>
              <a:off x="4394400" y="0"/>
              <a:ext cx="7795568" cy="2433638"/>
            </a:xfrm>
            <a:custGeom>
              <a:avLst/>
              <a:gdLst>
                <a:gd name="connsiteX0" fmla="*/ 0 w 7795568"/>
                <a:gd name="connsiteY0" fmla="*/ 0 h 2433638"/>
                <a:gd name="connsiteX1" fmla="*/ 7795569 w 7795568"/>
                <a:gd name="connsiteY1" fmla="*/ 0 h 2433638"/>
                <a:gd name="connsiteX2" fmla="*/ 7795569 w 7795568"/>
                <a:gd name="connsiteY2" fmla="*/ 2433638 h 2433638"/>
                <a:gd name="connsiteX3" fmla="*/ 0 w 7795568"/>
                <a:gd name="connsiteY3" fmla="*/ 2433638 h 243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5568" h="2433638">
                  <a:moveTo>
                    <a:pt x="0" y="0"/>
                  </a:moveTo>
                  <a:lnTo>
                    <a:pt x="7795569" y="0"/>
                  </a:lnTo>
                  <a:lnTo>
                    <a:pt x="7795569" y="2433638"/>
                  </a:lnTo>
                  <a:lnTo>
                    <a:pt x="0" y="243363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8D621C7E-F11C-8E46-6256-6BB6EDEDC869}"/>
                </a:ext>
              </a:extLst>
            </p:cNvPr>
            <p:cNvSpPr/>
            <p:nvPr/>
          </p:nvSpPr>
          <p:spPr>
            <a:xfrm>
              <a:off x="11975470" y="2147641"/>
              <a:ext cx="214497" cy="214497"/>
            </a:xfrm>
            <a:custGeom>
              <a:avLst/>
              <a:gdLst>
                <a:gd name="connsiteX0" fmla="*/ 0 w 214497"/>
                <a:gd name="connsiteY0" fmla="*/ 0 h 214497"/>
                <a:gd name="connsiteX1" fmla="*/ 214498 w 214497"/>
                <a:gd name="connsiteY1" fmla="*/ 0 h 214497"/>
                <a:gd name="connsiteX2" fmla="*/ 214498 w 214497"/>
                <a:gd name="connsiteY2" fmla="*/ 214497 h 214497"/>
                <a:gd name="connsiteX3" fmla="*/ 0 w 214497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214497">
                  <a:moveTo>
                    <a:pt x="0" y="0"/>
                  </a:moveTo>
                  <a:lnTo>
                    <a:pt x="214498" y="0"/>
                  </a:lnTo>
                  <a:lnTo>
                    <a:pt x="214498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8BEA269E-B7D4-7B71-770B-49BA936E2988}"/>
                </a:ext>
              </a:extLst>
            </p:cNvPr>
            <p:cNvSpPr/>
            <p:nvPr/>
          </p:nvSpPr>
          <p:spPr>
            <a:xfrm>
              <a:off x="8755087" y="2147133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8 h 214497"/>
                <a:gd name="connsiteX3" fmla="*/ 0 w 429375"/>
                <a:gd name="connsiteY3" fmla="*/ 214498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8"/>
                  </a:lnTo>
                  <a:lnTo>
                    <a:pt x="0" y="214498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26F5561D-A0BF-69E4-3EC0-0739ED9E025A}"/>
                </a:ext>
              </a:extLst>
            </p:cNvPr>
            <p:cNvSpPr/>
            <p:nvPr/>
          </p:nvSpPr>
          <p:spPr>
            <a:xfrm>
              <a:off x="7037329" y="1933144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7 h 214497"/>
                <a:gd name="connsiteX3" fmla="*/ 0 w 429375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C3C14457-76F0-65DA-8B4B-E2A24B11F569}"/>
                </a:ext>
              </a:extLst>
            </p:cNvPr>
            <p:cNvSpPr/>
            <p:nvPr/>
          </p:nvSpPr>
          <p:spPr>
            <a:xfrm>
              <a:off x="6608334" y="1933144"/>
              <a:ext cx="214497" cy="214497"/>
            </a:xfrm>
            <a:custGeom>
              <a:avLst/>
              <a:gdLst>
                <a:gd name="connsiteX0" fmla="*/ 0 w 214497"/>
                <a:gd name="connsiteY0" fmla="*/ 0 h 214497"/>
                <a:gd name="connsiteX1" fmla="*/ 214498 w 214497"/>
                <a:gd name="connsiteY1" fmla="*/ 0 h 214497"/>
                <a:gd name="connsiteX2" fmla="*/ 214498 w 214497"/>
                <a:gd name="connsiteY2" fmla="*/ 214497 h 214497"/>
                <a:gd name="connsiteX3" fmla="*/ 0 w 214497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214497">
                  <a:moveTo>
                    <a:pt x="0" y="0"/>
                  </a:moveTo>
                  <a:lnTo>
                    <a:pt x="214498" y="0"/>
                  </a:lnTo>
                  <a:lnTo>
                    <a:pt x="214498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16F5DFC7-0613-CE7A-2872-E884E0ED24C7}"/>
                </a:ext>
              </a:extLst>
            </p:cNvPr>
            <p:cNvSpPr/>
            <p:nvPr/>
          </p:nvSpPr>
          <p:spPr>
            <a:xfrm>
              <a:off x="5963952" y="1933144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7 h 214497"/>
                <a:gd name="connsiteX3" fmla="*/ 0 w 429375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9596DF3F-D23D-31AF-A3D9-E70EDBB9016A}"/>
                </a:ext>
              </a:extLst>
            </p:cNvPr>
            <p:cNvSpPr/>
            <p:nvPr/>
          </p:nvSpPr>
          <p:spPr>
            <a:xfrm>
              <a:off x="10687215" y="1718138"/>
              <a:ext cx="214497" cy="429375"/>
            </a:xfrm>
            <a:custGeom>
              <a:avLst/>
              <a:gdLst>
                <a:gd name="connsiteX0" fmla="*/ 0 w 214497"/>
                <a:gd name="connsiteY0" fmla="*/ 0 h 429375"/>
                <a:gd name="connsiteX1" fmla="*/ 214498 w 214497"/>
                <a:gd name="connsiteY1" fmla="*/ 0 h 429375"/>
                <a:gd name="connsiteX2" fmla="*/ 214498 w 214497"/>
                <a:gd name="connsiteY2" fmla="*/ 429376 h 429375"/>
                <a:gd name="connsiteX3" fmla="*/ 0 w 214497"/>
                <a:gd name="connsiteY3" fmla="*/ 429376 h 42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429375">
                  <a:moveTo>
                    <a:pt x="0" y="0"/>
                  </a:moveTo>
                  <a:lnTo>
                    <a:pt x="214498" y="0"/>
                  </a:lnTo>
                  <a:lnTo>
                    <a:pt x="214498" y="429376"/>
                  </a:lnTo>
                  <a:lnTo>
                    <a:pt x="0" y="429376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CBAF9E3E-B8CA-4D92-ABE4-8083ED8C87CD}"/>
                </a:ext>
              </a:extLst>
            </p:cNvPr>
            <p:cNvSpPr/>
            <p:nvPr/>
          </p:nvSpPr>
          <p:spPr>
            <a:xfrm>
              <a:off x="9613966" y="1718138"/>
              <a:ext cx="214497" cy="429375"/>
            </a:xfrm>
            <a:custGeom>
              <a:avLst/>
              <a:gdLst>
                <a:gd name="connsiteX0" fmla="*/ 0 w 214497"/>
                <a:gd name="connsiteY0" fmla="*/ 0 h 429375"/>
                <a:gd name="connsiteX1" fmla="*/ 214498 w 214497"/>
                <a:gd name="connsiteY1" fmla="*/ 0 h 429375"/>
                <a:gd name="connsiteX2" fmla="*/ 214498 w 214497"/>
                <a:gd name="connsiteY2" fmla="*/ 429376 h 429375"/>
                <a:gd name="connsiteX3" fmla="*/ 0 w 214497"/>
                <a:gd name="connsiteY3" fmla="*/ 429376 h 42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429375">
                  <a:moveTo>
                    <a:pt x="0" y="0"/>
                  </a:moveTo>
                  <a:lnTo>
                    <a:pt x="214498" y="0"/>
                  </a:lnTo>
                  <a:lnTo>
                    <a:pt x="214498" y="429376"/>
                  </a:lnTo>
                  <a:lnTo>
                    <a:pt x="0" y="429376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4E8DB58-3F44-93EB-B8F7-CF4F3C4E283F}"/>
                </a:ext>
              </a:extLst>
            </p:cNvPr>
            <p:cNvSpPr/>
            <p:nvPr/>
          </p:nvSpPr>
          <p:spPr>
            <a:xfrm>
              <a:off x="11116718" y="1503768"/>
              <a:ext cx="214497" cy="214497"/>
            </a:xfrm>
            <a:custGeom>
              <a:avLst/>
              <a:gdLst>
                <a:gd name="connsiteX0" fmla="*/ 0 w 214497"/>
                <a:gd name="connsiteY0" fmla="*/ 0 h 214497"/>
                <a:gd name="connsiteX1" fmla="*/ 214498 w 214497"/>
                <a:gd name="connsiteY1" fmla="*/ 0 h 214497"/>
                <a:gd name="connsiteX2" fmla="*/ 214498 w 214497"/>
                <a:gd name="connsiteY2" fmla="*/ 214498 h 214497"/>
                <a:gd name="connsiteX3" fmla="*/ 0 w 214497"/>
                <a:gd name="connsiteY3" fmla="*/ 214498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214497">
                  <a:moveTo>
                    <a:pt x="0" y="0"/>
                  </a:moveTo>
                  <a:lnTo>
                    <a:pt x="214498" y="0"/>
                  </a:lnTo>
                  <a:lnTo>
                    <a:pt x="214498" y="214498"/>
                  </a:lnTo>
                  <a:lnTo>
                    <a:pt x="0" y="214498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CA1240EC-0B84-88C1-9CB8-B70436FED631}"/>
                </a:ext>
              </a:extLst>
            </p:cNvPr>
            <p:cNvSpPr/>
            <p:nvPr/>
          </p:nvSpPr>
          <p:spPr>
            <a:xfrm>
              <a:off x="8325584" y="1503768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8 h 214497"/>
                <a:gd name="connsiteX3" fmla="*/ 0 w 429375"/>
                <a:gd name="connsiteY3" fmla="*/ 214498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8"/>
                  </a:lnTo>
                  <a:lnTo>
                    <a:pt x="0" y="214498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8EDCEDA-AAE1-ADB4-3621-7A7A0FA5FF09}"/>
                </a:ext>
              </a:extLst>
            </p:cNvPr>
            <p:cNvSpPr/>
            <p:nvPr/>
          </p:nvSpPr>
          <p:spPr>
            <a:xfrm>
              <a:off x="5105073" y="1503768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8 h 214497"/>
                <a:gd name="connsiteX3" fmla="*/ 0 w 429375"/>
                <a:gd name="connsiteY3" fmla="*/ 214498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8"/>
                  </a:lnTo>
                  <a:lnTo>
                    <a:pt x="0" y="214498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9CA621B5-9EF2-0C73-5C2A-D1B8EFDF96C6}"/>
                </a:ext>
              </a:extLst>
            </p:cNvPr>
            <p:cNvSpPr/>
            <p:nvPr/>
          </p:nvSpPr>
          <p:spPr>
            <a:xfrm>
              <a:off x="11546094" y="1503260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8 h 214497"/>
                <a:gd name="connsiteX3" fmla="*/ 0 w 429375"/>
                <a:gd name="connsiteY3" fmla="*/ 214498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8"/>
                  </a:lnTo>
                  <a:lnTo>
                    <a:pt x="0" y="214498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16FBCC84-1AAB-DB16-5D54-584F5570DCD3}"/>
                </a:ext>
              </a:extLst>
            </p:cNvPr>
            <p:cNvSpPr/>
            <p:nvPr/>
          </p:nvSpPr>
          <p:spPr>
            <a:xfrm>
              <a:off x="9613966" y="1288762"/>
              <a:ext cx="214497" cy="214497"/>
            </a:xfrm>
            <a:custGeom>
              <a:avLst/>
              <a:gdLst>
                <a:gd name="connsiteX0" fmla="*/ 0 w 214497"/>
                <a:gd name="connsiteY0" fmla="*/ 0 h 214497"/>
                <a:gd name="connsiteX1" fmla="*/ 214498 w 214497"/>
                <a:gd name="connsiteY1" fmla="*/ 0 h 214497"/>
                <a:gd name="connsiteX2" fmla="*/ 214498 w 214497"/>
                <a:gd name="connsiteY2" fmla="*/ 214498 h 214497"/>
                <a:gd name="connsiteX3" fmla="*/ 0 w 214497"/>
                <a:gd name="connsiteY3" fmla="*/ 214498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214497">
                  <a:moveTo>
                    <a:pt x="0" y="0"/>
                  </a:moveTo>
                  <a:lnTo>
                    <a:pt x="214498" y="0"/>
                  </a:lnTo>
                  <a:lnTo>
                    <a:pt x="214498" y="214498"/>
                  </a:lnTo>
                  <a:lnTo>
                    <a:pt x="0" y="214498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7E4D3D7D-0AEF-BB84-4702-5FE6F2170F8E}"/>
                </a:ext>
              </a:extLst>
            </p:cNvPr>
            <p:cNvSpPr/>
            <p:nvPr/>
          </p:nvSpPr>
          <p:spPr>
            <a:xfrm>
              <a:off x="9828844" y="859386"/>
              <a:ext cx="214497" cy="214497"/>
            </a:xfrm>
            <a:custGeom>
              <a:avLst/>
              <a:gdLst>
                <a:gd name="connsiteX0" fmla="*/ 0 w 214497"/>
                <a:gd name="connsiteY0" fmla="*/ 0 h 214497"/>
                <a:gd name="connsiteX1" fmla="*/ 214498 w 214497"/>
                <a:gd name="connsiteY1" fmla="*/ 0 h 214497"/>
                <a:gd name="connsiteX2" fmla="*/ 214498 w 214497"/>
                <a:gd name="connsiteY2" fmla="*/ 214497 h 214497"/>
                <a:gd name="connsiteX3" fmla="*/ 0 w 214497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214497">
                  <a:moveTo>
                    <a:pt x="0" y="0"/>
                  </a:moveTo>
                  <a:lnTo>
                    <a:pt x="214498" y="0"/>
                  </a:lnTo>
                  <a:lnTo>
                    <a:pt x="214498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8A9F22CE-B7AD-C6EF-F062-D3BFB98AB6AD}"/>
                </a:ext>
              </a:extLst>
            </p:cNvPr>
            <p:cNvSpPr/>
            <p:nvPr/>
          </p:nvSpPr>
          <p:spPr>
            <a:xfrm>
              <a:off x="9184463" y="859386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7 h 214497"/>
                <a:gd name="connsiteX3" fmla="*/ 0 w 429375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DB4C9738-1E10-2035-91C2-F965DF1DD9EA}"/>
                </a:ext>
              </a:extLst>
            </p:cNvPr>
            <p:cNvSpPr/>
            <p:nvPr/>
          </p:nvSpPr>
          <p:spPr>
            <a:xfrm>
              <a:off x="8755087" y="859386"/>
              <a:ext cx="214497" cy="214497"/>
            </a:xfrm>
            <a:custGeom>
              <a:avLst/>
              <a:gdLst>
                <a:gd name="connsiteX0" fmla="*/ 0 w 214497"/>
                <a:gd name="connsiteY0" fmla="*/ 0 h 214497"/>
                <a:gd name="connsiteX1" fmla="*/ 214498 w 214497"/>
                <a:gd name="connsiteY1" fmla="*/ 0 h 214497"/>
                <a:gd name="connsiteX2" fmla="*/ 214498 w 214497"/>
                <a:gd name="connsiteY2" fmla="*/ 214497 h 214497"/>
                <a:gd name="connsiteX3" fmla="*/ 0 w 214497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214497">
                  <a:moveTo>
                    <a:pt x="0" y="0"/>
                  </a:moveTo>
                  <a:lnTo>
                    <a:pt x="214498" y="0"/>
                  </a:lnTo>
                  <a:lnTo>
                    <a:pt x="214498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766192F9-DBF5-279C-2C8F-6E05E4EB716B}"/>
                </a:ext>
              </a:extLst>
            </p:cNvPr>
            <p:cNvSpPr/>
            <p:nvPr/>
          </p:nvSpPr>
          <p:spPr>
            <a:xfrm>
              <a:off x="8110705" y="859386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7 h 214497"/>
                <a:gd name="connsiteX3" fmla="*/ 0 w 429375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CDB49756-9D1F-F10D-5CAF-3BC20E79904F}"/>
                </a:ext>
              </a:extLst>
            </p:cNvPr>
            <p:cNvSpPr/>
            <p:nvPr/>
          </p:nvSpPr>
          <p:spPr>
            <a:xfrm>
              <a:off x="11760592" y="644381"/>
              <a:ext cx="214497" cy="429375"/>
            </a:xfrm>
            <a:custGeom>
              <a:avLst/>
              <a:gdLst>
                <a:gd name="connsiteX0" fmla="*/ 0 w 214497"/>
                <a:gd name="connsiteY0" fmla="*/ 0 h 429375"/>
                <a:gd name="connsiteX1" fmla="*/ 214498 w 214497"/>
                <a:gd name="connsiteY1" fmla="*/ 0 h 429375"/>
                <a:gd name="connsiteX2" fmla="*/ 214498 w 214497"/>
                <a:gd name="connsiteY2" fmla="*/ 429376 h 429375"/>
                <a:gd name="connsiteX3" fmla="*/ 0 w 214497"/>
                <a:gd name="connsiteY3" fmla="*/ 429376 h 42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429375">
                  <a:moveTo>
                    <a:pt x="0" y="0"/>
                  </a:moveTo>
                  <a:lnTo>
                    <a:pt x="214498" y="0"/>
                  </a:lnTo>
                  <a:lnTo>
                    <a:pt x="214498" y="429376"/>
                  </a:lnTo>
                  <a:lnTo>
                    <a:pt x="0" y="429376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DAD3DF85-2990-979A-B532-11C6B9BC9BFC}"/>
                </a:ext>
              </a:extLst>
            </p:cNvPr>
            <p:cNvSpPr/>
            <p:nvPr/>
          </p:nvSpPr>
          <p:spPr>
            <a:xfrm>
              <a:off x="6393455" y="644381"/>
              <a:ext cx="214497" cy="429375"/>
            </a:xfrm>
            <a:custGeom>
              <a:avLst/>
              <a:gdLst>
                <a:gd name="connsiteX0" fmla="*/ 0 w 214497"/>
                <a:gd name="connsiteY0" fmla="*/ 0 h 429375"/>
                <a:gd name="connsiteX1" fmla="*/ 214498 w 214497"/>
                <a:gd name="connsiteY1" fmla="*/ 0 h 429375"/>
                <a:gd name="connsiteX2" fmla="*/ 214498 w 214497"/>
                <a:gd name="connsiteY2" fmla="*/ 429376 h 429375"/>
                <a:gd name="connsiteX3" fmla="*/ 0 w 214497"/>
                <a:gd name="connsiteY3" fmla="*/ 429376 h 42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429375">
                  <a:moveTo>
                    <a:pt x="0" y="0"/>
                  </a:moveTo>
                  <a:lnTo>
                    <a:pt x="214498" y="0"/>
                  </a:lnTo>
                  <a:lnTo>
                    <a:pt x="214498" y="429376"/>
                  </a:lnTo>
                  <a:lnTo>
                    <a:pt x="0" y="429376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E8AD60EB-712B-898F-0880-E998D14962AD}"/>
                </a:ext>
              </a:extLst>
            </p:cNvPr>
            <p:cNvSpPr/>
            <p:nvPr/>
          </p:nvSpPr>
          <p:spPr>
            <a:xfrm>
              <a:off x="10257839" y="429883"/>
              <a:ext cx="214497" cy="429375"/>
            </a:xfrm>
            <a:custGeom>
              <a:avLst/>
              <a:gdLst>
                <a:gd name="connsiteX0" fmla="*/ 0 w 214497"/>
                <a:gd name="connsiteY0" fmla="*/ 0 h 429375"/>
                <a:gd name="connsiteX1" fmla="*/ 214498 w 214497"/>
                <a:gd name="connsiteY1" fmla="*/ 0 h 429375"/>
                <a:gd name="connsiteX2" fmla="*/ 214498 w 214497"/>
                <a:gd name="connsiteY2" fmla="*/ 429376 h 429375"/>
                <a:gd name="connsiteX3" fmla="*/ 0 w 214497"/>
                <a:gd name="connsiteY3" fmla="*/ 429376 h 42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429375">
                  <a:moveTo>
                    <a:pt x="0" y="0"/>
                  </a:moveTo>
                  <a:lnTo>
                    <a:pt x="214498" y="0"/>
                  </a:lnTo>
                  <a:lnTo>
                    <a:pt x="214498" y="429376"/>
                  </a:lnTo>
                  <a:lnTo>
                    <a:pt x="0" y="429376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3E23167B-38EC-2CAD-1A96-3984D2A76E5A}"/>
                </a:ext>
              </a:extLst>
            </p:cNvPr>
            <p:cNvSpPr/>
            <p:nvPr/>
          </p:nvSpPr>
          <p:spPr>
            <a:xfrm>
              <a:off x="7037329" y="429883"/>
              <a:ext cx="214497" cy="429375"/>
            </a:xfrm>
            <a:custGeom>
              <a:avLst/>
              <a:gdLst>
                <a:gd name="connsiteX0" fmla="*/ 0 w 214497"/>
                <a:gd name="connsiteY0" fmla="*/ 0 h 429375"/>
                <a:gd name="connsiteX1" fmla="*/ 214498 w 214497"/>
                <a:gd name="connsiteY1" fmla="*/ 0 h 429375"/>
                <a:gd name="connsiteX2" fmla="*/ 214498 w 214497"/>
                <a:gd name="connsiteY2" fmla="*/ 429376 h 429375"/>
                <a:gd name="connsiteX3" fmla="*/ 0 w 214497"/>
                <a:gd name="connsiteY3" fmla="*/ 429376 h 42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429375">
                  <a:moveTo>
                    <a:pt x="0" y="0"/>
                  </a:moveTo>
                  <a:lnTo>
                    <a:pt x="214498" y="0"/>
                  </a:lnTo>
                  <a:lnTo>
                    <a:pt x="214498" y="429376"/>
                  </a:lnTo>
                  <a:lnTo>
                    <a:pt x="0" y="429376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2ECB074A-0917-82F7-A0AA-961F08CDC859}"/>
                </a:ext>
              </a:extLst>
            </p:cNvPr>
            <p:cNvSpPr/>
            <p:nvPr/>
          </p:nvSpPr>
          <p:spPr>
            <a:xfrm>
              <a:off x="5105073" y="429883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7 h 214497"/>
                <a:gd name="connsiteX3" fmla="*/ 0 w 429375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A991E151-EF5F-01AF-E972-2B39985722BF}"/>
                </a:ext>
              </a:extLst>
            </p:cNvPr>
            <p:cNvSpPr/>
            <p:nvPr/>
          </p:nvSpPr>
          <p:spPr>
            <a:xfrm>
              <a:off x="10257839" y="1015"/>
              <a:ext cx="214497" cy="214497"/>
            </a:xfrm>
            <a:custGeom>
              <a:avLst/>
              <a:gdLst>
                <a:gd name="connsiteX0" fmla="*/ 0 w 214497"/>
                <a:gd name="connsiteY0" fmla="*/ 0 h 214497"/>
                <a:gd name="connsiteX1" fmla="*/ 214498 w 214497"/>
                <a:gd name="connsiteY1" fmla="*/ 0 h 214497"/>
                <a:gd name="connsiteX2" fmla="*/ 214498 w 214497"/>
                <a:gd name="connsiteY2" fmla="*/ 214497 h 214497"/>
                <a:gd name="connsiteX3" fmla="*/ 0 w 214497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214497">
                  <a:moveTo>
                    <a:pt x="0" y="0"/>
                  </a:moveTo>
                  <a:lnTo>
                    <a:pt x="214498" y="0"/>
                  </a:lnTo>
                  <a:lnTo>
                    <a:pt x="214498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A69A106E-DE1D-AA68-8F73-A020821861DC}"/>
                </a:ext>
              </a:extLst>
            </p:cNvPr>
            <p:cNvSpPr/>
            <p:nvPr/>
          </p:nvSpPr>
          <p:spPr>
            <a:xfrm>
              <a:off x="4466407" y="507"/>
              <a:ext cx="3645187" cy="1717630"/>
            </a:xfrm>
            <a:custGeom>
              <a:avLst/>
              <a:gdLst>
                <a:gd name="connsiteX0" fmla="*/ 1712551 w 3645187"/>
                <a:gd name="connsiteY0" fmla="*/ 0 h 1717630"/>
                <a:gd name="connsiteX1" fmla="*/ 1712551 w 3645187"/>
                <a:gd name="connsiteY1" fmla="*/ 1502752 h 1717630"/>
                <a:gd name="connsiteX2" fmla="*/ 2571938 w 3645187"/>
                <a:gd name="connsiteY2" fmla="*/ 1503260 h 1717630"/>
                <a:gd name="connsiteX3" fmla="*/ 2571938 w 3645187"/>
                <a:gd name="connsiteY3" fmla="*/ 1073757 h 1717630"/>
                <a:gd name="connsiteX4" fmla="*/ 2786309 w 3645187"/>
                <a:gd name="connsiteY4" fmla="*/ 1073757 h 1717630"/>
                <a:gd name="connsiteX5" fmla="*/ 2786309 w 3645187"/>
                <a:gd name="connsiteY5" fmla="*/ 1503260 h 1717630"/>
                <a:gd name="connsiteX6" fmla="*/ 3645188 w 3645187"/>
                <a:gd name="connsiteY6" fmla="*/ 1503260 h 1717630"/>
                <a:gd name="connsiteX7" fmla="*/ 3645188 w 3645187"/>
                <a:gd name="connsiteY7" fmla="*/ 1717631 h 1717630"/>
                <a:gd name="connsiteX8" fmla="*/ 1283556 w 3645187"/>
                <a:gd name="connsiteY8" fmla="*/ 1717631 h 1717630"/>
                <a:gd name="connsiteX9" fmla="*/ 1283556 w 3645187"/>
                <a:gd name="connsiteY9" fmla="*/ 1502752 h 1717630"/>
                <a:gd name="connsiteX10" fmla="*/ 1498054 w 3645187"/>
                <a:gd name="connsiteY10" fmla="*/ 1502752 h 1717630"/>
                <a:gd name="connsiteX11" fmla="*/ 1498054 w 3645187"/>
                <a:gd name="connsiteY11" fmla="*/ 1073376 h 1717630"/>
                <a:gd name="connsiteX12" fmla="*/ 1068678 w 3645187"/>
                <a:gd name="connsiteY12" fmla="*/ 1073376 h 1717630"/>
                <a:gd name="connsiteX13" fmla="*/ 1068678 w 3645187"/>
                <a:gd name="connsiteY13" fmla="*/ 1287747 h 1717630"/>
                <a:gd name="connsiteX14" fmla="*/ 854180 w 3645187"/>
                <a:gd name="connsiteY14" fmla="*/ 1287747 h 1717630"/>
                <a:gd name="connsiteX15" fmla="*/ 854180 w 3645187"/>
                <a:gd name="connsiteY15" fmla="*/ 1073376 h 1717630"/>
                <a:gd name="connsiteX16" fmla="*/ 0 w 3645187"/>
                <a:gd name="connsiteY16" fmla="*/ 1073376 h 1717630"/>
                <a:gd name="connsiteX17" fmla="*/ 0 w 3645187"/>
                <a:gd name="connsiteY17" fmla="*/ 858879 h 1717630"/>
                <a:gd name="connsiteX18" fmla="*/ 1498054 w 3645187"/>
                <a:gd name="connsiteY18" fmla="*/ 858879 h 1717630"/>
                <a:gd name="connsiteX19" fmla="*/ 1498054 w 3645187"/>
                <a:gd name="connsiteY19" fmla="*/ 0 h 1717630"/>
                <a:gd name="connsiteX20" fmla="*/ 1712551 w 3645187"/>
                <a:gd name="connsiteY20" fmla="*/ 0 h 171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45187" h="1717630">
                  <a:moveTo>
                    <a:pt x="1712551" y="0"/>
                  </a:moveTo>
                  <a:lnTo>
                    <a:pt x="1712551" y="1502752"/>
                  </a:lnTo>
                  <a:lnTo>
                    <a:pt x="2571938" y="1503260"/>
                  </a:lnTo>
                  <a:lnTo>
                    <a:pt x="2571938" y="1073757"/>
                  </a:lnTo>
                  <a:lnTo>
                    <a:pt x="2786309" y="1073757"/>
                  </a:lnTo>
                  <a:lnTo>
                    <a:pt x="2786309" y="1503260"/>
                  </a:lnTo>
                  <a:lnTo>
                    <a:pt x="3645188" y="1503260"/>
                  </a:lnTo>
                  <a:lnTo>
                    <a:pt x="3645188" y="1717631"/>
                  </a:lnTo>
                  <a:lnTo>
                    <a:pt x="1283556" y="1717631"/>
                  </a:lnTo>
                  <a:lnTo>
                    <a:pt x="1283556" y="1502752"/>
                  </a:lnTo>
                  <a:lnTo>
                    <a:pt x="1498054" y="1502752"/>
                  </a:lnTo>
                  <a:lnTo>
                    <a:pt x="1498054" y="1073376"/>
                  </a:lnTo>
                  <a:lnTo>
                    <a:pt x="1068678" y="1073376"/>
                  </a:lnTo>
                  <a:lnTo>
                    <a:pt x="1068678" y="1287747"/>
                  </a:lnTo>
                  <a:lnTo>
                    <a:pt x="854180" y="1287747"/>
                  </a:lnTo>
                  <a:lnTo>
                    <a:pt x="854180" y="1073376"/>
                  </a:lnTo>
                  <a:lnTo>
                    <a:pt x="0" y="1073376"/>
                  </a:lnTo>
                  <a:lnTo>
                    <a:pt x="0" y="858879"/>
                  </a:lnTo>
                  <a:lnTo>
                    <a:pt x="1498054" y="858879"/>
                  </a:lnTo>
                  <a:lnTo>
                    <a:pt x="1498054" y="0"/>
                  </a:lnTo>
                  <a:lnTo>
                    <a:pt x="1712551" y="0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087902C4-22EA-8BE6-451A-9C19C6143950}"/>
                </a:ext>
              </a:extLst>
            </p:cNvPr>
            <p:cNvSpPr/>
            <p:nvPr/>
          </p:nvSpPr>
          <p:spPr>
            <a:xfrm>
              <a:off x="11116718" y="0"/>
              <a:ext cx="429375" cy="1288254"/>
            </a:xfrm>
            <a:custGeom>
              <a:avLst/>
              <a:gdLst>
                <a:gd name="connsiteX0" fmla="*/ 429376 w 429375"/>
                <a:gd name="connsiteY0" fmla="*/ 0 h 1288254"/>
                <a:gd name="connsiteX1" fmla="*/ 429376 w 429375"/>
                <a:gd name="connsiteY1" fmla="*/ 1288255 h 1288254"/>
                <a:gd name="connsiteX2" fmla="*/ 214878 w 429375"/>
                <a:gd name="connsiteY2" fmla="*/ 1288255 h 1288254"/>
                <a:gd name="connsiteX3" fmla="*/ 214878 w 429375"/>
                <a:gd name="connsiteY3" fmla="*/ 1073884 h 1288254"/>
                <a:gd name="connsiteX4" fmla="*/ 0 w 429375"/>
                <a:gd name="connsiteY4" fmla="*/ 1073884 h 1288254"/>
                <a:gd name="connsiteX5" fmla="*/ 0 w 429375"/>
                <a:gd name="connsiteY5" fmla="*/ 859387 h 1288254"/>
                <a:gd name="connsiteX6" fmla="*/ 214878 w 429375"/>
                <a:gd name="connsiteY6" fmla="*/ 858879 h 1288254"/>
                <a:gd name="connsiteX7" fmla="*/ 214878 w 429375"/>
                <a:gd name="connsiteY7" fmla="*/ 0 h 1288254"/>
                <a:gd name="connsiteX8" fmla="*/ 429376 w 429375"/>
                <a:gd name="connsiteY8" fmla="*/ 0 h 128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9375" h="1288254">
                  <a:moveTo>
                    <a:pt x="429376" y="0"/>
                  </a:moveTo>
                  <a:lnTo>
                    <a:pt x="429376" y="1288255"/>
                  </a:lnTo>
                  <a:lnTo>
                    <a:pt x="214878" y="1288255"/>
                  </a:lnTo>
                  <a:lnTo>
                    <a:pt x="214878" y="1073884"/>
                  </a:lnTo>
                  <a:lnTo>
                    <a:pt x="0" y="1073884"/>
                  </a:lnTo>
                  <a:lnTo>
                    <a:pt x="0" y="859387"/>
                  </a:lnTo>
                  <a:lnTo>
                    <a:pt x="214878" y="858879"/>
                  </a:lnTo>
                  <a:lnTo>
                    <a:pt x="214878" y="0"/>
                  </a:lnTo>
                  <a:lnTo>
                    <a:pt x="429376" y="0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468F10D3-58C5-397A-751E-CF81D78246BE}"/>
                </a:ext>
              </a:extLst>
            </p:cNvPr>
            <p:cNvSpPr/>
            <p:nvPr/>
          </p:nvSpPr>
          <p:spPr>
            <a:xfrm>
              <a:off x="10687215" y="0"/>
              <a:ext cx="428994" cy="1503260"/>
            </a:xfrm>
            <a:custGeom>
              <a:avLst/>
              <a:gdLst>
                <a:gd name="connsiteX0" fmla="*/ 214498 w 428994"/>
                <a:gd name="connsiteY0" fmla="*/ 0 h 1503260"/>
                <a:gd name="connsiteX1" fmla="*/ 214498 w 428994"/>
                <a:gd name="connsiteY1" fmla="*/ 429884 h 1503260"/>
                <a:gd name="connsiteX2" fmla="*/ 428995 w 428994"/>
                <a:gd name="connsiteY2" fmla="*/ 429884 h 1503260"/>
                <a:gd name="connsiteX3" fmla="*/ 428995 w 428994"/>
                <a:gd name="connsiteY3" fmla="*/ 644381 h 1503260"/>
                <a:gd name="connsiteX4" fmla="*/ 214498 w 428994"/>
                <a:gd name="connsiteY4" fmla="*/ 644381 h 1503260"/>
                <a:gd name="connsiteX5" fmla="*/ 214498 w 428994"/>
                <a:gd name="connsiteY5" fmla="*/ 1503260 h 1503260"/>
                <a:gd name="connsiteX6" fmla="*/ 0 w 428994"/>
                <a:gd name="connsiteY6" fmla="*/ 1503260 h 1503260"/>
                <a:gd name="connsiteX7" fmla="*/ 0 w 428994"/>
                <a:gd name="connsiteY7" fmla="*/ 0 h 1503260"/>
                <a:gd name="connsiteX8" fmla="*/ 214498 w 428994"/>
                <a:gd name="connsiteY8" fmla="*/ 0 h 150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994" h="1503260">
                  <a:moveTo>
                    <a:pt x="214498" y="0"/>
                  </a:moveTo>
                  <a:lnTo>
                    <a:pt x="214498" y="429884"/>
                  </a:lnTo>
                  <a:lnTo>
                    <a:pt x="428995" y="429884"/>
                  </a:lnTo>
                  <a:lnTo>
                    <a:pt x="428995" y="644381"/>
                  </a:lnTo>
                  <a:lnTo>
                    <a:pt x="214498" y="644381"/>
                  </a:lnTo>
                  <a:lnTo>
                    <a:pt x="214498" y="1503260"/>
                  </a:lnTo>
                  <a:lnTo>
                    <a:pt x="0" y="1503260"/>
                  </a:lnTo>
                  <a:lnTo>
                    <a:pt x="0" y="0"/>
                  </a:lnTo>
                  <a:lnTo>
                    <a:pt x="214498" y="0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017D4A55-F238-175A-94C6-50BD07D10CCF}"/>
                </a:ext>
              </a:extLst>
            </p:cNvPr>
            <p:cNvSpPr/>
            <p:nvPr/>
          </p:nvSpPr>
          <p:spPr>
            <a:xfrm>
              <a:off x="7467213" y="0"/>
              <a:ext cx="2576128" cy="1288762"/>
            </a:xfrm>
            <a:custGeom>
              <a:avLst/>
              <a:gdLst>
                <a:gd name="connsiteX0" fmla="*/ 1932255 w 2576128"/>
                <a:gd name="connsiteY0" fmla="*/ 0 h 1288762"/>
                <a:gd name="connsiteX1" fmla="*/ 1932255 w 2576128"/>
                <a:gd name="connsiteY1" fmla="*/ 430392 h 1288762"/>
                <a:gd name="connsiteX2" fmla="*/ 2576129 w 2576128"/>
                <a:gd name="connsiteY2" fmla="*/ 430392 h 1288762"/>
                <a:gd name="connsiteX3" fmla="*/ 2576129 w 2576128"/>
                <a:gd name="connsiteY3" fmla="*/ 644889 h 1288762"/>
                <a:gd name="connsiteX4" fmla="*/ 214497 w 2576128"/>
                <a:gd name="connsiteY4" fmla="*/ 644889 h 1288762"/>
                <a:gd name="connsiteX5" fmla="*/ 214497 w 2576128"/>
                <a:gd name="connsiteY5" fmla="*/ 1288763 h 1288762"/>
                <a:gd name="connsiteX6" fmla="*/ 0 w 2576128"/>
                <a:gd name="connsiteY6" fmla="*/ 1288763 h 1288762"/>
                <a:gd name="connsiteX7" fmla="*/ 0 w 2576128"/>
                <a:gd name="connsiteY7" fmla="*/ 215386 h 1288762"/>
                <a:gd name="connsiteX8" fmla="*/ 214497 w 2576128"/>
                <a:gd name="connsiteY8" fmla="*/ 215386 h 1288762"/>
                <a:gd name="connsiteX9" fmla="*/ 215513 w 2576128"/>
                <a:gd name="connsiteY9" fmla="*/ 430392 h 1288762"/>
                <a:gd name="connsiteX10" fmla="*/ 644889 w 2576128"/>
                <a:gd name="connsiteY10" fmla="*/ 430392 h 1288762"/>
                <a:gd name="connsiteX11" fmla="*/ 644889 w 2576128"/>
                <a:gd name="connsiteY11" fmla="*/ 215894 h 1288762"/>
                <a:gd name="connsiteX12" fmla="*/ 859387 w 2576128"/>
                <a:gd name="connsiteY12" fmla="*/ 215894 h 1288762"/>
                <a:gd name="connsiteX13" fmla="*/ 859387 w 2576128"/>
                <a:gd name="connsiteY13" fmla="*/ 430392 h 1288762"/>
                <a:gd name="connsiteX14" fmla="*/ 1718266 w 2576128"/>
                <a:gd name="connsiteY14" fmla="*/ 430392 h 1288762"/>
                <a:gd name="connsiteX15" fmla="*/ 1718266 w 2576128"/>
                <a:gd name="connsiteY15" fmla="*/ 1016 h 1288762"/>
                <a:gd name="connsiteX16" fmla="*/ 1288763 w 2576128"/>
                <a:gd name="connsiteY16" fmla="*/ 1016 h 1288762"/>
                <a:gd name="connsiteX17" fmla="*/ 1288763 w 2576128"/>
                <a:gd name="connsiteY17" fmla="*/ 215386 h 1288762"/>
                <a:gd name="connsiteX18" fmla="*/ 1073884 w 2576128"/>
                <a:gd name="connsiteY18" fmla="*/ 215386 h 1288762"/>
                <a:gd name="connsiteX19" fmla="*/ 1073884 w 2576128"/>
                <a:gd name="connsiteY19" fmla="*/ 1016 h 1288762"/>
                <a:gd name="connsiteX20" fmla="*/ 215006 w 2576128"/>
                <a:gd name="connsiteY20" fmla="*/ 1016 h 1288762"/>
                <a:gd name="connsiteX21" fmla="*/ 215006 w 2576128"/>
                <a:gd name="connsiteY21" fmla="*/ 0 h 1288762"/>
                <a:gd name="connsiteX22" fmla="*/ 1932255 w 2576128"/>
                <a:gd name="connsiteY22" fmla="*/ 0 h 128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6128" h="1288762">
                  <a:moveTo>
                    <a:pt x="1932255" y="0"/>
                  </a:moveTo>
                  <a:lnTo>
                    <a:pt x="1932255" y="430392"/>
                  </a:lnTo>
                  <a:lnTo>
                    <a:pt x="2576129" y="430392"/>
                  </a:lnTo>
                  <a:lnTo>
                    <a:pt x="2576129" y="644889"/>
                  </a:lnTo>
                  <a:lnTo>
                    <a:pt x="214497" y="644889"/>
                  </a:lnTo>
                  <a:lnTo>
                    <a:pt x="214497" y="1288763"/>
                  </a:lnTo>
                  <a:lnTo>
                    <a:pt x="0" y="1288763"/>
                  </a:lnTo>
                  <a:lnTo>
                    <a:pt x="0" y="215386"/>
                  </a:lnTo>
                  <a:lnTo>
                    <a:pt x="214497" y="215386"/>
                  </a:lnTo>
                  <a:lnTo>
                    <a:pt x="215513" y="430392"/>
                  </a:lnTo>
                  <a:lnTo>
                    <a:pt x="644889" y="430392"/>
                  </a:lnTo>
                  <a:lnTo>
                    <a:pt x="644889" y="215894"/>
                  </a:lnTo>
                  <a:lnTo>
                    <a:pt x="859387" y="215894"/>
                  </a:lnTo>
                  <a:lnTo>
                    <a:pt x="859387" y="430392"/>
                  </a:lnTo>
                  <a:lnTo>
                    <a:pt x="1718266" y="430392"/>
                  </a:lnTo>
                  <a:lnTo>
                    <a:pt x="1718266" y="1016"/>
                  </a:lnTo>
                  <a:lnTo>
                    <a:pt x="1288763" y="1016"/>
                  </a:lnTo>
                  <a:lnTo>
                    <a:pt x="1288763" y="215386"/>
                  </a:lnTo>
                  <a:lnTo>
                    <a:pt x="1073884" y="215386"/>
                  </a:lnTo>
                  <a:lnTo>
                    <a:pt x="1073884" y="1016"/>
                  </a:lnTo>
                  <a:lnTo>
                    <a:pt x="215006" y="1016"/>
                  </a:lnTo>
                  <a:lnTo>
                    <a:pt x="215006" y="0"/>
                  </a:lnTo>
                  <a:lnTo>
                    <a:pt x="1932255" y="0"/>
                  </a:lnTo>
                  <a:close/>
                </a:path>
              </a:pathLst>
            </a:custGeom>
            <a:solidFill>
              <a:srgbClr val="77DD9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A6DAD23-9214-4148-8877-F9FA4325C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1" y="2203450"/>
            <a:ext cx="6516000" cy="2201862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45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 dirty="0" err="1"/>
              <a:t>Mastertitelformat bearbeiten</a:t>
            </a:r>
            <a:endParaRPr lang="en-GB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132CDF-3F34-B541-92D5-CD84A5B58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1" y="4618038"/>
            <a:ext cx="6516000" cy="756000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2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dirty="0"/>
              <a:t>Master-Untertitelformat bearbeiten</a:t>
            </a:r>
            <a:endParaRPr lang="en-GB" noProof="0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C34C719E-172E-F779-DCBC-6FCBD8746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1F61FE-0507-A74A-89C2-B3AD7C20377E}" type="datetime1">
              <a:t>23.10.25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CA8BE4-3BD3-B374-6363-80B2B1D0DE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285519"/>
            <a:ext cx="1692000" cy="572481"/>
          </a:xfrm>
          <a:prstGeom prst="rect">
            <a:avLst/>
          </a:prstGeom>
        </p:spPr>
      </p:pic>
      <p:sp>
        <p:nvSpPr>
          <p:cNvPr id="38" name="Grafik 7">
            <a:extLst>
              <a:ext uri="{FF2B5EF4-FFF2-40B4-BE49-F238E27FC236}">
                <a16:creationId xmlns:a16="http://schemas.microsoft.com/office/drawing/2014/main" id="{A5190322-01C7-0841-AA9E-47C4EC22FF7F}"/>
              </a:ext>
            </a:extLst>
          </p:cNvPr>
          <p:cNvSpPr/>
          <p:nvPr userDrawn="1"/>
        </p:nvSpPr>
        <p:spPr>
          <a:xfrm>
            <a:off x="11503559" y="6350924"/>
            <a:ext cx="255054" cy="504000"/>
          </a:xfrm>
          <a:custGeom>
            <a:avLst/>
            <a:gdLst>
              <a:gd name="connsiteX0" fmla="*/ 252252 w 252252"/>
              <a:gd name="connsiteY0" fmla="*/ 0 h 500849"/>
              <a:gd name="connsiteX1" fmla="*/ 0 w 252252"/>
              <a:gd name="connsiteY1" fmla="*/ 102690 h 500849"/>
              <a:gd name="connsiteX2" fmla="*/ 0 w 252252"/>
              <a:gd name="connsiteY2" fmla="*/ 500849 h 500849"/>
              <a:gd name="connsiteX3" fmla="*/ 252252 w 252252"/>
              <a:gd name="connsiteY3" fmla="*/ 500093 h 500849"/>
              <a:gd name="connsiteX4" fmla="*/ 252252 w 252252"/>
              <a:gd name="connsiteY4" fmla="*/ 0 h 50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252" h="500849">
                <a:moveTo>
                  <a:pt x="252252" y="0"/>
                </a:moveTo>
                <a:lnTo>
                  <a:pt x="0" y="102690"/>
                </a:lnTo>
                <a:lnTo>
                  <a:pt x="0" y="500849"/>
                </a:lnTo>
                <a:lnTo>
                  <a:pt x="252252" y="500093"/>
                </a:lnTo>
                <a:lnTo>
                  <a:pt x="252252" y="0"/>
                </a:lnTo>
                <a:close/>
              </a:path>
            </a:pathLst>
          </a:custGeom>
          <a:solidFill>
            <a:srgbClr val="85CBD2"/>
          </a:solidFill>
          <a:ln w="12383" cap="flat">
            <a:noFill/>
            <a:prstDash val="solid"/>
            <a:miter/>
          </a:ln>
        </p:spPr>
        <p:txBody>
          <a:bodyPr wrap="none" lIns="0" tIns="0" rIns="0" bIns="144000" rtlCol="0" anchor="ctr"/>
          <a:lstStyle/>
          <a:p>
            <a:pPr algn="ctr"/>
            <a:endParaRPr lang="de-DE" sz="800" b="1" dirty="0">
              <a:solidFill>
                <a:schemeClr val="bg1"/>
              </a:solidFill>
            </a:endParaRPr>
          </a:p>
        </p:txBody>
      </p:sp>
      <p:sp>
        <p:nvSpPr>
          <p:cNvPr id="39" name="Grafik 7">
            <a:extLst>
              <a:ext uri="{FF2B5EF4-FFF2-40B4-BE49-F238E27FC236}">
                <a16:creationId xmlns:a16="http://schemas.microsoft.com/office/drawing/2014/main" id="{59DCEA2B-07B4-C143-B307-DE78D9EAC8AF}"/>
              </a:ext>
            </a:extLst>
          </p:cNvPr>
          <p:cNvSpPr/>
          <p:nvPr userDrawn="1"/>
        </p:nvSpPr>
        <p:spPr>
          <a:xfrm>
            <a:off x="11503558" y="6354000"/>
            <a:ext cx="255054" cy="284924"/>
          </a:xfrm>
          <a:prstGeom prst="rect">
            <a:avLst/>
          </a:prstGeom>
          <a:noFill/>
          <a:ln w="12383" cap="flat">
            <a:noFill/>
            <a:prstDash val="solid"/>
            <a:miter/>
          </a:ln>
        </p:spPr>
        <p:txBody>
          <a:bodyPr wrap="none" lIns="0" tIns="90000" rIns="0" bIns="0" rtlCol="0" anchor="ctr"/>
          <a:lstStyle/>
          <a:p>
            <a:pPr algn="ctr"/>
            <a:fld id="{E278D941-965B-D148-9472-898697A76D87}" type="slidenum">
              <a:rPr lang="en-US" sz="800" b="1" smtClean="0">
                <a:solidFill>
                  <a:schemeClr val="bg1"/>
                </a:solidFill>
              </a:rPr>
              <a:pPr algn="ctr"/>
              <a:t>‹#›</a:t>
            </a:fld>
            <a:endParaRPr lang="de-DE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89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A7B651E-EA33-6C20-9DA3-DD6B006FD86E}"/>
              </a:ext>
            </a:extLst>
          </p:cNvPr>
          <p:cNvGrpSpPr/>
          <p:nvPr userDrawn="1"/>
        </p:nvGrpSpPr>
        <p:grpSpPr>
          <a:xfrm>
            <a:off x="4394400" y="0"/>
            <a:ext cx="7795568" cy="2433638"/>
            <a:chOff x="4394400" y="0"/>
            <a:chExt cx="7795568" cy="2433638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624CA753-3BEE-E30C-5A76-429F9629B3BB}"/>
                </a:ext>
              </a:extLst>
            </p:cNvPr>
            <p:cNvSpPr/>
            <p:nvPr/>
          </p:nvSpPr>
          <p:spPr>
            <a:xfrm>
              <a:off x="4394400" y="0"/>
              <a:ext cx="7795568" cy="2433638"/>
            </a:xfrm>
            <a:custGeom>
              <a:avLst/>
              <a:gdLst>
                <a:gd name="connsiteX0" fmla="*/ 0 w 7795568"/>
                <a:gd name="connsiteY0" fmla="*/ 0 h 2433638"/>
                <a:gd name="connsiteX1" fmla="*/ 7795569 w 7795568"/>
                <a:gd name="connsiteY1" fmla="*/ 0 h 2433638"/>
                <a:gd name="connsiteX2" fmla="*/ 7795569 w 7795568"/>
                <a:gd name="connsiteY2" fmla="*/ 2433638 h 2433638"/>
                <a:gd name="connsiteX3" fmla="*/ 0 w 7795568"/>
                <a:gd name="connsiteY3" fmla="*/ 2433638 h 243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5568" h="2433638">
                  <a:moveTo>
                    <a:pt x="0" y="0"/>
                  </a:moveTo>
                  <a:lnTo>
                    <a:pt x="7795569" y="0"/>
                  </a:lnTo>
                  <a:lnTo>
                    <a:pt x="7795569" y="2433638"/>
                  </a:lnTo>
                  <a:lnTo>
                    <a:pt x="0" y="243363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38CE94DC-7153-AE97-55AD-2E327DBD154A}"/>
                </a:ext>
              </a:extLst>
            </p:cNvPr>
            <p:cNvSpPr/>
            <p:nvPr/>
          </p:nvSpPr>
          <p:spPr>
            <a:xfrm>
              <a:off x="11975470" y="2147641"/>
              <a:ext cx="214497" cy="214497"/>
            </a:xfrm>
            <a:custGeom>
              <a:avLst/>
              <a:gdLst>
                <a:gd name="connsiteX0" fmla="*/ 0 w 214497"/>
                <a:gd name="connsiteY0" fmla="*/ 0 h 214497"/>
                <a:gd name="connsiteX1" fmla="*/ 214498 w 214497"/>
                <a:gd name="connsiteY1" fmla="*/ 0 h 214497"/>
                <a:gd name="connsiteX2" fmla="*/ 214498 w 214497"/>
                <a:gd name="connsiteY2" fmla="*/ 214497 h 214497"/>
                <a:gd name="connsiteX3" fmla="*/ 0 w 214497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214497">
                  <a:moveTo>
                    <a:pt x="0" y="0"/>
                  </a:moveTo>
                  <a:lnTo>
                    <a:pt x="214498" y="0"/>
                  </a:lnTo>
                  <a:lnTo>
                    <a:pt x="214498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25007DE7-08B2-1488-AF20-3C966AC6322D}"/>
                </a:ext>
              </a:extLst>
            </p:cNvPr>
            <p:cNvSpPr/>
            <p:nvPr/>
          </p:nvSpPr>
          <p:spPr>
            <a:xfrm>
              <a:off x="8755087" y="2147133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8 h 214497"/>
                <a:gd name="connsiteX3" fmla="*/ 0 w 429375"/>
                <a:gd name="connsiteY3" fmla="*/ 214498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8"/>
                  </a:lnTo>
                  <a:lnTo>
                    <a:pt x="0" y="214498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8C1864B-B5F9-D728-51C1-D206A832C072}"/>
                </a:ext>
              </a:extLst>
            </p:cNvPr>
            <p:cNvSpPr/>
            <p:nvPr/>
          </p:nvSpPr>
          <p:spPr>
            <a:xfrm>
              <a:off x="7037329" y="1933144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7 h 214497"/>
                <a:gd name="connsiteX3" fmla="*/ 0 w 429375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BB910A38-17B1-B152-E2F9-A3668FEEC277}"/>
                </a:ext>
              </a:extLst>
            </p:cNvPr>
            <p:cNvSpPr/>
            <p:nvPr/>
          </p:nvSpPr>
          <p:spPr>
            <a:xfrm>
              <a:off x="6608334" y="1933144"/>
              <a:ext cx="214497" cy="214497"/>
            </a:xfrm>
            <a:custGeom>
              <a:avLst/>
              <a:gdLst>
                <a:gd name="connsiteX0" fmla="*/ 0 w 214497"/>
                <a:gd name="connsiteY0" fmla="*/ 0 h 214497"/>
                <a:gd name="connsiteX1" fmla="*/ 214498 w 214497"/>
                <a:gd name="connsiteY1" fmla="*/ 0 h 214497"/>
                <a:gd name="connsiteX2" fmla="*/ 214498 w 214497"/>
                <a:gd name="connsiteY2" fmla="*/ 214497 h 214497"/>
                <a:gd name="connsiteX3" fmla="*/ 0 w 214497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214497">
                  <a:moveTo>
                    <a:pt x="0" y="0"/>
                  </a:moveTo>
                  <a:lnTo>
                    <a:pt x="214498" y="0"/>
                  </a:lnTo>
                  <a:lnTo>
                    <a:pt x="214498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61DEC510-BA12-B491-E41B-989E2C09AEF6}"/>
                </a:ext>
              </a:extLst>
            </p:cNvPr>
            <p:cNvSpPr/>
            <p:nvPr/>
          </p:nvSpPr>
          <p:spPr>
            <a:xfrm>
              <a:off x="5963952" y="1933144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7 h 214497"/>
                <a:gd name="connsiteX3" fmla="*/ 0 w 429375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2DD1D92B-201F-A14E-60C9-4FC13667AF22}"/>
                </a:ext>
              </a:extLst>
            </p:cNvPr>
            <p:cNvSpPr/>
            <p:nvPr/>
          </p:nvSpPr>
          <p:spPr>
            <a:xfrm>
              <a:off x="10687215" y="1718138"/>
              <a:ext cx="214497" cy="429375"/>
            </a:xfrm>
            <a:custGeom>
              <a:avLst/>
              <a:gdLst>
                <a:gd name="connsiteX0" fmla="*/ 0 w 214497"/>
                <a:gd name="connsiteY0" fmla="*/ 0 h 429375"/>
                <a:gd name="connsiteX1" fmla="*/ 214498 w 214497"/>
                <a:gd name="connsiteY1" fmla="*/ 0 h 429375"/>
                <a:gd name="connsiteX2" fmla="*/ 214498 w 214497"/>
                <a:gd name="connsiteY2" fmla="*/ 429376 h 429375"/>
                <a:gd name="connsiteX3" fmla="*/ 0 w 214497"/>
                <a:gd name="connsiteY3" fmla="*/ 429376 h 42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429375">
                  <a:moveTo>
                    <a:pt x="0" y="0"/>
                  </a:moveTo>
                  <a:lnTo>
                    <a:pt x="214498" y="0"/>
                  </a:lnTo>
                  <a:lnTo>
                    <a:pt x="214498" y="429376"/>
                  </a:lnTo>
                  <a:lnTo>
                    <a:pt x="0" y="429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506B3E2D-C243-31DD-680D-662977FAFB79}"/>
                </a:ext>
              </a:extLst>
            </p:cNvPr>
            <p:cNvSpPr/>
            <p:nvPr/>
          </p:nvSpPr>
          <p:spPr>
            <a:xfrm>
              <a:off x="9613966" y="1718138"/>
              <a:ext cx="214497" cy="429375"/>
            </a:xfrm>
            <a:custGeom>
              <a:avLst/>
              <a:gdLst>
                <a:gd name="connsiteX0" fmla="*/ 0 w 214497"/>
                <a:gd name="connsiteY0" fmla="*/ 0 h 429375"/>
                <a:gd name="connsiteX1" fmla="*/ 214498 w 214497"/>
                <a:gd name="connsiteY1" fmla="*/ 0 h 429375"/>
                <a:gd name="connsiteX2" fmla="*/ 214498 w 214497"/>
                <a:gd name="connsiteY2" fmla="*/ 429376 h 429375"/>
                <a:gd name="connsiteX3" fmla="*/ 0 w 214497"/>
                <a:gd name="connsiteY3" fmla="*/ 429376 h 42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429375">
                  <a:moveTo>
                    <a:pt x="0" y="0"/>
                  </a:moveTo>
                  <a:lnTo>
                    <a:pt x="214498" y="0"/>
                  </a:lnTo>
                  <a:lnTo>
                    <a:pt x="214498" y="429376"/>
                  </a:lnTo>
                  <a:lnTo>
                    <a:pt x="0" y="429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2A67E6F-E80C-C223-A26A-B958E800670C}"/>
                </a:ext>
              </a:extLst>
            </p:cNvPr>
            <p:cNvSpPr/>
            <p:nvPr/>
          </p:nvSpPr>
          <p:spPr>
            <a:xfrm>
              <a:off x="11116718" y="1503768"/>
              <a:ext cx="214497" cy="214497"/>
            </a:xfrm>
            <a:custGeom>
              <a:avLst/>
              <a:gdLst>
                <a:gd name="connsiteX0" fmla="*/ 0 w 214497"/>
                <a:gd name="connsiteY0" fmla="*/ 0 h 214497"/>
                <a:gd name="connsiteX1" fmla="*/ 214498 w 214497"/>
                <a:gd name="connsiteY1" fmla="*/ 0 h 214497"/>
                <a:gd name="connsiteX2" fmla="*/ 214498 w 214497"/>
                <a:gd name="connsiteY2" fmla="*/ 214498 h 214497"/>
                <a:gd name="connsiteX3" fmla="*/ 0 w 214497"/>
                <a:gd name="connsiteY3" fmla="*/ 214498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214497">
                  <a:moveTo>
                    <a:pt x="0" y="0"/>
                  </a:moveTo>
                  <a:lnTo>
                    <a:pt x="214498" y="0"/>
                  </a:lnTo>
                  <a:lnTo>
                    <a:pt x="214498" y="214498"/>
                  </a:lnTo>
                  <a:lnTo>
                    <a:pt x="0" y="214498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73B3966B-1B8B-6218-53C0-E46394C9448F}"/>
                </a:ext>
              </a:extLst>
            </p:cNvPr>
            <p:cNvSpPr/>
            <p:nvPr/>
          </p:nvSpPr>
          <p:spPr>
            <a:xfrm>
              <a:off x="8325584" y="1503768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8 h 214497"/>
                <a:gd name="connsiteX3" fmla="*/ 0 w 429375"/>
                <a:gd name="connsiteY3" fmla="*/ 214498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8"/>
                  </a:lnTo>
                  <a:lnTo>
                    <a:pt x="0" y="214498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A206A53F-E80C-534B-10CE-3471F8D83FEC}"/>
                </a:ext>
              </a:extLst>
            </p:cNvPr>
            <p:cNvSpPr/>
            <p:nvPr/>
          </p:nvSpPr>
          <p:spPr>
            <a:xfrm>
              <a:off x="5105073" y="1503768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8 h 214497"/>
                <a:gd name="connsiteX3" fmla="*/ 0 w 429375"/>
                <a:gd name="connsiteY3" fmla="*/ 214498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8"/>
                  </a:lnTo>
                  <a:lnTo>
                    <a:pt x="0" y="214498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CFFAD-4C81-ECD5-EACE-5C2D34C8EEB7}"/>
                </a:ext>
              </a:extLst>
            </p:cNvPr>
            <p:cNvSpPr/>
            <p:nvPr/>
          </p:nvSpPr>
          <p:spPr>
            <a:xfrm>
              <a:off x="11546094" y="1503260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8 h 214497"/>
                <a:gd name="connsiteX3" fmla="*/ 0 w 429375"/>
                <a:gd name="connsiteY3" fmla="*/ 214498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8"/>
                  </a:lnTo>
                  <a:lnTo>
                    <a:pt x="0" y="214498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2047606-EFD3-AB4C-C3CD-A6973BBA03ED}"/>
                </a:ext>
              </a:extLst>
            </p:cNvPr>
            <p:cNvSpPr/>
            <p:nvPr/>
          </p:nvSpPr>
          <p:spPr>
            <a:xfrm>
              <a:off x="9613966" y="1288762"/>
              <a:ext cx="214497" cy="214497"/>
            </a:xfrm>
            <a:custGeom>
              <a:avLst/>
              <a:gdLst>
                <a:gd name="connsiteX0" fmla="*/ 0 w 214497"/>
                <a:gd name="connsiteY0" fmla="*/ 0 h 214497"/>
                <a:gd name="connsiteX1" fmla="*/ 214498 w 214497"/>
                <a:gd name="connsiteY1" fmla="*/ 0 h 214497"/>
                <a:gd name="connsiteX2" fmla="*/ 214498 w 214497"/>
                <a:gd name="connsiteY2" fmla="*/ 214498 h 214497"/>
                <a:gd name="connsiteX3" fmla="*/ 0 w 214497"/>
                <a:gd name="connsiteY3" fmla="*/ 214498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214497">
                  <a:moveTo>
                    <a:pt x="0" y="0"/>
                  </a:moveTo>
                  <a:lnTo>
                    <a:pt x="214498" y="0"/>
                  </a:lnTo>
                  <a:lnTo>
                    <a:pt x="214498" y="214498"/>
                  </a:lnTo>
                  <a:lnTo>
                    <a:pt x="0" y="214498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D76D2564-443D-7EC1-82F6-F8DED950FC76}"/>
                </a:ext>
              </a:extLst>
            </p:cNvPr>
            <p:cNvSpPr/>
            <p:nvPr/>
          </p:nvSpPr>
          <p:spPr>
            <a:xfrm>
              <a:off x="9828844" y="859386"/>
              <a:ext cx="214497" cy="214497"/>
            </a:xfrm>
            <a:custGeom>
              <a:avLst/>
              <a:gdLst>
                <a:gd name="connsiteX0" fmla="*/ 0 w 214497"/>
                <a:gd name="connsiteY0" fmla="*/ 0 h 214497"/>
                <a:gd name="connsiteX1" fmla="*/ 214498 w 214497"/>
                <a:gd name="connsiteY1" fmla="*/ 0 h 214497"/>
                <a:gd name="connsiteX2" fmla="*/ 214498 w 214497"/>
                <a:gd name="connsiteY2" fmla="*/ 214497 h 214497"/>
                <a:gd name="connsiteX3" fmla="*/ 0 w 214497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214497">
                  <a:moveTo>
                    <a:pt x="0" y="0"/>
                  </a:moveTo>
                  <a:lnTo>
                    <a:pt x="214498" y="0"/>
                  </a:lnTo>
                  <a:lnTo>
                    <a:pt x="214498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3AE6387-25DB-E417-B8D3-6747BAE69852}"/>
                </a:ext>
              </a:extLst>
            </p:cNvPr>
            <p:cNvSpPr/>
            <p:nvPr/>
          </p:nvSpPr>
          <p:spPr>
            <a:xfrm>
              <a:off x="9184463" y="859386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7 h 214497"/>
                <a:gd name="connsiteX3" fmla="*/ 0 w 429375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60ACF58-F4D3-1DF8-76A6-C85E5E820605}"/>
                </a:ext>
              </a:extLst>
            </p:cNvPr>
            <p:cNvSpPr/>
            <p:nvPr/>
          </p:nvSpPr>
          <p:spPr>
            <a:xfrm>
              <a:off x="8755087" y="859386"/>
              <a:ext cx="214497" cy="214497"/>
            </a:xfrm>
            <a:custGeom>
              <a:avLst/>
              <a:gdLst>
                <a:gd name="connsiteX0" fmla="*/ 0 w 214497"/>
                <a:gd name="connsiteY0" fmla="*/ 0 h 214497"/>
                <a:gd name="connsiteX1" fmla="*/ 214498 w 214497"/>
                <a:gd name="connsiteY1" fmla="*/ 0 h 214497"/>
                <a:gd name="connsiteX2" fmla="*/ 214498 w 214497"/>
                <a:gd name="connsiteY2" fmla="*/ 214497 h 214497"/>
                <a:gd name="connsiteX3" fmla="*/ 0 w 214497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214497">
                  <a:moveTo>
                    <a:pt x="0" y="0"/>
                  </a:moveTo>
                  <a:lnTo>
                    <a:pt x="214498" y="0"/>
                  </a:lnTo>
                  <a:lnTo>
                    <a:pt x="214498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A5871545-BF0B-2611-1069-E12064D51B34}"/>
                </a:ext>
              </a:extLst>
            </p:cNvPr>
            <p:cNvSpPr/>
            <p:nvPr/>
          </p:nvSpPr>
          <p:spPr>
            <a:xfrm>
              <a:off x="8110705" y="859386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7 h 214497"/>
                <a:gd name="connsiteX3" fmla="*/ 0 w 429375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36D3ADD5-4B92-1F80-A48D-94D5A55771AB}"/>
                </a:ext>
              </a:extLst>
            </p:cNvPr>
            <p:cNvSpPr/>
            <p:nvPr/>
          </p:nvSpPr>
          <p:spPr>
            <a:xfrm>
              <a:off x="11760592" y="644381"/>
              <a:ext cx="214497" cy="429375"/>
            </a:xfrm>
            <a:custGeom>
              <a:avLst/>
              <a:gdLst>
                <a:gd name="connsiteX0" fmla="*/ 0 w 214497"/>
                <a:gd name="connsiteY0" fmla="*/ 0 h 429375"/>
                <a:gd name="connsiteX1" fmla="*/ 214498 w 214497"/>
                <a:gd name="connsiteY1" fmla="*/ 0 h 429375"/>
                <a:gd name="connsiteX2" fmla="*/ 214498 w 214497"/>
                <a:gd name="connsiteY2" fmla="*/ 429376 h 429375"/>
                <a:gd name="connsiteX3" fmla="*/ 0 w 214497"/>
                <a:gd name="connsiteY3" fmla="*/ 429376 h 42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429375">
                  <a:moveTo>
                    <a:pt x="0" y="0"/>
                  </a:moveTo>
                  <a:lnTo>
                    <a:pt x="214498" y="0"/>
                  </a:lnTo>
                  <a:lnTo>
                    <a:pt x="214498" y="429376"/>
                  </a:lnTo>
                  <a:lnTo>
                    <a:pt x="0" y="429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AA0973B9-3550-DCEE-052F-8E15600674AA}"/>
                </a:ext>
              </a:extLst>
            </p:cNvPr>
            <p:cNvSpPr/>
            <p:nvPr/>
          </p:nvSpPr>
          <p:spPr>
            <a:xfrm>
              <a:off x="6393455" y="644381"/>
              <a:ext cx="214497" cy="429375"/>
            </a:xfrm>
            <a:custGeom>
              <a:avLst/>
              <a:gdLst>
                <a:gd name="connsiteX0" fmla="*/ 0 w 214497"/>
                <a:gd name="connsiteY0" fmla="*/ 0 h 429375"/>
                <a:gd name="connsiteX1" fmla="*/ 214498 w 214497"/>
                <a:gd name="connsiteY1" fmla="*/ 0 h 429375"/>
                <a:gd name="connsiteX2" fmla="*/ 214498 w 214497"/>
                <a:gd name="connsiteY2" fmla="*/ 429376 h 429375"/>
                <a:gd name="connsiteX3" fmla="*/ 0 w 214497"/>
                <a:gd name="connsiteY3" fmla="*/ 429376 h 42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429375">
                  <a:moveTo>
                    <a:pt x="0" y="0"/>
                  </a:moveTo>
                  <a:lnTo>
                    <a:pt x="214498" y="0"/>
                  </a:lnTo>
                  <a:lnTo>
                    <a:pt x="214498" y="429376"/>
                  </a:lnTo>
                  <a:lnTo>
                    <a:pt x="0" y="429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46061ED0-5DF9-35D4-7F47-397DAB9EEA16}"/>
                </a:ext>
              </a:extLst>
            </p:cNvPr>
            <p:cNvSpPr/>
            <p:nvPr/>
          </p:nvSpPr>
          <p:spPr>
            <a:xfrm>
              <a:off x="10257839" y="429883"/>
              <a:ext cx="214497" cy="429375"/>
            </a:xfrm>
            <a:custGeom>
              <a:avLst/>
              <a:gdLst>
                <a:gd name="connsiteX0" fmla="*/ 0 w 214497"/>
                <a:gd name="connsiteY0" fmla="*/ 0 h 429375"/>
                <a:gd name="connsiteX1" fmla="*/ 214498 w 214497"/>
                <a:gd name="connsiteY1" fmla="*/ 0 h 429375"/>
                <a:gd name="connsiteX2" fmla="*/ 214498 w 214497"/>
                <a:gd name="connsiteY2" fmla="*/ 429376 h 429375"/>
                <a:gd name="connsiteX3" fmla="*/ 0 w 214497"/>
                <a:gd name="connsiteY3" fmla="*/ 429376 h 42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429375">
                  <a:moveTo>
                    <a:pt x="0" y="0"/>
                  </a:moveTo>
                  <a:lnTo>
                    <a:pt x="214498" y="0"/>
                  </a:lnTo>
                  <a:lnTo>
                    <a:pt x="214498" y="429376"/>
                  </a:lnTo>
                  <a:lnTo>
                    <a:pt x="0" y="429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4026E404-8EB3-5D68-4FB7-9A07BF94C891}"/>
                </a:ext>
              </a:extLst>
            </p:cNvPr>
            <p:cNvSpPr/>
            <p:nvPr/>
          </p:nvSpPr>
          <p:spPr>
            <a:xfrm>
              <a:off x="7037329" y="429883"/>
              <a:ext cx="214497" cy="429375"/>
            </a:xfrm>
            <a:custGeom>
              <a:avLst/>
              <a:gdLst>
                <a:gd name="connsiteX0" fmla="*/ 0 w 214497"/>
                <a:gd name="connsiteY0" fmla="*/ 0 h 429375"/>
                <a:gd name="connsiteX1" fmla="*/ 214498 w 214497"/>
                <a:gd name="connsiteY1" fmla="*/ 0 h 429375"/>
                <a:gd name="connsiteX2" fmla="*/ 214498 w 214497"/>
                <a:gd name="connsiteY2" fmla="*/ 429376 h 429375"/>
                <a:gd name="connsiteX3" fmla="*/ 0 w 214497"/>
                <a:gd name="connsiteY3" fmla="*/ 429376 h 42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429375">
                  <a:moveTo>
                    <a:pt x="0" y="0"/>
                  </a:moveTo>
                  <a:lnTo>
                    <a:pt x="214498" y="0"/>
                  </a:lnTo>
                  <a:lnTo>
                    <a:pt x="214498" y="429376"/>
                  </a:lnTo>
                  <a:lnTo>
                    <a:pt x="0" y="429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3C59D8AB-35C0-BB32-2EDD-FCB954706E9B}"/>
                </a:ext>
              </a:extLst>
            </p:cNvPr>
            <p:cNvSpPr/>
            <p:nvPr/>
          </p:nvSpPr>
          <p:spPr>
            <a:xfrm>
              <a:off x="5105073" y="429883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7 h 214497"/>
                <a:gd name="connsiteX3" fmla="*/ 0 w 429375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0557B1E5-7A83-E38E-BD00-9C2BCFEB9A2E}"/>
                </a:ext>
              </a:extLst>
            </p:cNvPr>
            <p:cNvSpPr/>
            <p:nvPr/>
          </p:nvSpPr>
          <p:spPr>
            <a:xfrm>
              <a:off x="10257839" y="1015"/>
              <a:ext cx="214497" cy="214497"/>
            </a:xfrm>
            <a:custGeom>
              <a:avLst/>
              <a:gdLst>
                <a:gd name="connsiteX0" fmla="*/ 0 w 214497"/>
                <a:gd name="connsiteY0" fmla="*/ 0 h 214497"/>
                <a:gd name="connsiteX1" fmla="*/ 214498 w 214497"/>
                <a:gd name="connsiteY1" fmla="*/ 0 h 214497"/>
                <a:gd name="connsiteX2" fmla="*/ 214498 w 214497"/>
                <a:gd name="connsiteY2" fmla="*/ 214497 h 214497"/>
                <a:gd name="connsiteX3" fmla="*/ 0 w 214497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214497">
                  <a:moveTo>
                    <a:pt x="0" y="0"/>
                  </a:moveTo>
                  <a:lnTo>
                    <a:pt x="214498" y="0"/>
                  </a:lnTo>
                  <a:lnTo>
                    <a:pt x="214498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1F3C8052-7D4A-A94C-6FAE-EAA4660DBE25}"/>
                </a:ext>
              </a:extLst>
            </p:cNvPr>
            <p:cNvSpPr/>
            <p:nvPr/>
          </p:nvSpPr>
          <p:spPr>
            <a:xfrm>
              <a:off x="4466407" y="507"/>
              <a:ext cx="3645187" cy="1717630"/>
            </a:xfrm>
            <a:custGeom>
              <a:avLst/>
              <a:gdLst>
                <a:gd name="connsiteX0" fmla="*/ 1712551 w 3645187"/>
                <a:gd name="connsiteY0" fmla="*/ 0 h 1717630"/>
                <a:gd name="connsiteX1" fmla="*/ 1712551 w 3645187"/>
                <a:gd name="connsiteY1" fmla="*/ 1502752 h 1717630"/>
                <a:gd name="connsiteX2" fmla="*/ 2571938 w 3645187"/>
                <a:gd name="connsiteY2" fmla="*/ 1503260 h 1717630"/>
                <a:gd name="connsiteX3" fmla="*/ 2571938 w 3645187"/>
                <a:gd name="connsiteY3" fmla="*/ 1073757 h 1717630"/>
                <a:gd name="connsiteX4" fmla="*/ 2786309 w 3645187"/>
                <a:gd name="connsiteY4" fmla="*/ 1073757 h 1717630"/>
                <a:gd name="connsiteX5" fmla="*/ 2786309 w 3645187"/>
                <a:gd name="connsiteY5" fmla="*/ 1503260 h 1717630"/>
                <a:gd name="connsiteX6" fmla="*/ 3645188 w 3645187"/>
                <a:gd name="connsiteY6" fmla="*/ 1503260 h 1717630"/>
                <a:gd name="connsiteX7" fmla="*/ 3645188 w 3645187"/>
                <a:gd name="connsiteY7" fmla="*/ 1717631 h 1717630"/>
                <a:gd name="connsiteX8" fmla="*/ 1283556 w 3645187"/>
                <a:gd name="connsiteY8" fmla="*/ 1717631 h 1717630"/>
                <a:gd name="connsiteX9" fmla="*/ 1283556 w 3645187"/>
                <a:gd name="connsiteY9" fmla="*/ 1502752 h 1717630"/>
                <a:gd name="connsiteX10" fmla="*/ 1498054 w 3645187"/>
                <a:gd name="connsiteY10" fmla="*/ 1502752 h 1717630"/>
                <a:gd name="connsiteX11" fmla="*/ 1498054 w 3645187"/>
                <a:gd name="connsiteY11" fmla="*/ 1073376 h 1717630"/>
                <a:gd name="connsiteX12" fmla="*/ 1068678 w 3645187"/>
                <a:gd name="connsiteY12" fmla="*/ 1073376 h 1717630"/>
                <a:gd name="connsiteX13" fmla="*/ 1068678 w 3645187"/>
                <a:gd name="connsiteY13" fmla="*/ 1287747 h 1717630"/>
                <a:gd name="connsiteX14" fmla="*/ 854180 w 3645187"/>
                <a:gd name="connsiteY14" fmla="*/ 1287747 h 1717630"/>
                <a:gd name="connsiteX15" fmla="*/ 854180 w 3645187"/>
                <a:gd name="connsiteY15" fmla="*/ 1073376 h 1717630"/>
                <a:gd name="connsiteX16" fmla="*/ 0 w 3645187"/>
                <a:gd name="connsiteY16" fmla="*/ 1073376 h 1717630"/>
                <a:gd name="connsiteX17" fmla="*/ 0 w 3645187"/>
                <a:gd name="connsiteY17" fmla="*/ 858879 h 1717630"/>
                <a:gd name="connsiteX18" fmla="*/ 1498054 w 3645187"/>
                <a:gd name="connsiteY18" fmla="*/ 858879 h 1717630"/>
                <a:gd name="connsiteX19" fmla="*/ 1498054 w 3645187"/>
                <a:gd name="connsiteY19" fmla="*/ 0 h 1717630"/>
                <a:gd name="connsiteX20" fmla="*/ 1712551 w 3645187"/>
                <a:gd name="connsiteY20" fmla="*/ 0 h 171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45187" h="1717630">
                  <a:moveTo>
                    <a:pt x="1712551" y="0"/>
                  </a:moveTo>
                  <a:lnTo>
                    <a:pt x="1712551" y="1502752"/>
                  </a:lnTo>
                  <a:lnTo>
                    <a:pt x="2571938" y="1503260"/>
                  </a:lnTo>
                  <a:lnTo>
                    <a:pt x="2571938" y="1073757"/>
                  </a:lnTo>
                  <a:lnTo>
                    <a:pt x="2786309" y="1073757"/>
                  </a:lnTo>
                  <a:lnTo>
                    <a:pt x="2786309" y="1503260"/>
                  </a:lnTo>
                  <a:lnTo>
                    <a:pt x="3645188" y="1503260"/>
                  </a:lnTo>
                  <a:lnTo>
                    <a:pt x="3645188" y="1717631"/>
                  </a:lnTo>
                  <a:lnTo>
                    <a:pt x="1283556" y="1717631"/>
                  </a:lnTo>
                  <a:lnTo>
                    <a:pt x="1283556" y="1502752"/>
                  </a:lnTo>
                  <a:lnTo>
                    <a:pt x="1498054" y="1502752"/>
                  </a:lnTo>
                  <a:lnTo>
                    <a:pt x="1498054" y="1073376"/>
                  </a:lnTo>
                  <a:lnTo>
                    <a:pt x="1068678" y="1073376"/>
                  </a:lnTo>
                  <a:lnTo>
                    <a:pt x="1068678" y="1287747"/>
                  </a:lnTo>
                  <a:lnTo>
                    <a:pt x="854180" y="1287747"/>
                  </a:lnTo>
                  <a:lnTo>
                    <a:pt x="854180" y="1073376"/>
                  </a:lnTo>
                  <a:lnTo>
                    <a:pt x="0" y="1073376"/>
                  </a:lnTo>
                  <a:lnTo>
                    <a:pt x="0" y="858879"/>
                  </a:lnTo>
                  <a:lnTo>
                    <a:pt x="1498054" y="858879"/>
                  </a:lnTo>
                  <a:lnTo>
                    <a:pt x="1498054" y="0"/>
                  </a:lnTo>
                  <a:lnTo>
                    <a:pt x="1712551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B16DB5DB-4A88-C08E-116D-3D5CB6221C28}"/>
                </a:ext>
              </a:extLst>
            </p:cNvPr>
            <p:cNvSpPr/>
            <p:nvPr/>
          </p:nvSpPr>
          <p:spPr>
            <a:xfrm>
              <a:off x="11116718" y="0"/>
              <a:ext cx="429375" cy="1288254"/>
            </a:xfrm>
            <a:custGeom>
              <a:avLst/>
              <a:gdLst>
                <a:gd name="connsiteX0" fmla="*/ 429376 w 429375"/>
                <a:gd name="connsiteY0" fmla="*/ 0 h 1288254"/>
                <a:gd name="connsiteX1" fmla="*/ 429376 w 429375"/>
                <a:gd name="connsiteY1" fmla="*/ 1288255 h 1288254"/>
                <a:gd name="connsiteX2" fmla="*/ 214878 w 429375"/>
                <a:gd name="connsiteY2" fmla="*/ 1288255 h 1288254"/>
                <a:gd name="connsiteX3" fmla="*/ 214878 w 429375"/>
                <a:gd name="connsiteY3" fmla="*/ 1073884 h 1288254"/>
                <a:gd name="connsiteX4" fmla="*/ 0 w 429375"/>
                <a:gd name="connsiteY4" fmla="*/ 1073884 h 1288254"/>
                <a:gd name="connsiteX5" fmla="*/ 0 w 429375"/>
                <a:gd name="connsiteY5" fmla="*/ 859387 h 1288254"/>
                <a:gd name="connsiteX6" fmla="*/ 214878 w 429375"/>
                <a:gd name="connsiteY6" fmla="*/ 858879 h 1288254"/>
                <a:gd name="connsiteX7" fmla="*/ 214878 w 429375"/>
                <a:gd name="connsiteY7" fmla="*/ 0 h 1288254"/>
                <a:gd name="connsiteX8" fmla="*/ 429376 w 429375"/>
                <a:gd name="connsiteY8" fmla="*/ 0 h 128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9375" h="1288254">
                  <a:moveTo>
                    <a:pt x="429376" y="0"/>
                  </a:moveTo>
                  <a:lnTo>
                    <a:pt x="429376" y="1288255"/>
                  </a:lnTo>
                  <a:lnTo>
                    <a:pt x="214878" y="1288255"/>
                  </a:lnTo>
                  <a:lnTo>
                    <a:pt x="214878" y="1073884"/>
                  </a:lnTo>
                  <a:lnTo>
                    <a:pt x="0" y="1073884"/>
                  </a:lnTo>
                  <a:lnTo>
                    <a:pt x="0" y="859387"/>
                  </a:lnTo>
                  <a:lnTo>
                    <a:pt x="214878" y="858879"/>
                  </a:lnTo>
                  <a:lnTo>
                    <a:pt x="214878" y="0"/>
                  </a:lnTo>
                  <a:lnTo>
                    <a:pt x="4293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90997D27-3944-D076-25CD-F40B88DEB823}"/>
                </a:ext>
              </a:extLst>
            </p:cNvPr>
            <p:cNvSpPr/>
            <p:nvPr/>
          </p:nvSpPr>
          <p:spPr>
            <a:xfrm>
              <a:off x="10687215" y="0"/>
              <a:ext cx="428994" cy="1503260"/>
            </a:xfrm>
            <a:custGeom>
              <a:avLst/>
              <a:gdLst>
                <a:gd name="connsiteX0" fmla="*/ 214498 w 428994"/>
                <a:gd name="connsiteY0" fmla="*/ 0 h 1503260"/>
                <a:gd name="connsiteX1" fmla="*/ 214498 w 428994"/>
                <a:gd name="connsiteY1" fmla="*/ 429884 h 1503260"/>
                <a:gd name="connsiteX2" fmla="*/ 428995 w 428994"/>
                <a:gd name="connsiteY2" fmla="*/ 429884 h 1503260"/>
                <a:gd name="connsiteX3" fmla="*/ 428995 w 428994"/>
                <a:gd name="connsiteY3" fmla="*/ 644381 h 1503260"/>
                <a:gd name="connsiteX4" fmla="*/ 214498 w 428994"/>
                <a:gd name="connsiteY4" fmla="*/ 644381 h 1503260"/>
                <a:gd name="connsiteX5" fmla="*/ 214498 w 428994"/>
                <a:gd name="connsiteY5" fmla="*/ 1503260 h 1503260"/>
                <a:gd name="connsiteX6" fmla="*/ 0 w 428994"/>
                <a:gd name="connsiteY6" fmla="*/ 1503260 h 1503260"/>
                <a:gd name="connsiteX7" fmla="*/ 0 w 428994"/>
                <a:gd name="connsiteY7" fmla="*/ 0 h 1503260"/>
                <a:gd name="connsiteX8" fmla="*/ 214498 w 428994"/>
                <a:gd name="connsiteY8" fmla="*/ 0 h 150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994" h="1503260">
                  <a:moveTo>
                    <a:pt x="214498" y="0"/>
                  </a:moveTo>
                  <a:lnTo>
                    <a:pt x="214498" y="429884"/>
                  </a:lnTo>
                  <a:lnTo>
                    <a:pt x="428995" y="429884"/>
                  </a:lnTo>
                  <a:lnTo>
                    <a:pt x="428995" y="644381"/>
                  </a:lnTo>
                  <a:lnTo>
                    <a:pt x="214498" y="644381"/>
                  </a:lnTo>
                  <a:lnTo>
                    <a:pt x="214498" y="1503260"/>
                  </a:lnTo>
                  <a:lnTo>
                    <a:pt x="0" y="1503260"/>
                  </a:lnTo>
                  <a:lnTo>
                    <a:pt x="0" y="0"/>
                  </a:lnTo>
                  <a:lnTo>
                    <a:pt x="214498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44D86340-6D50-A286-1EEA-454FA1C8E593}"/>
                </a:ext>
              </a:extLst>
            </p:cNvPr>
            <p:cNvSpPr/>
            <p:nvPr/>
          </p:nvSpPr>
          <p:spPr>
            <a:xfrm>
              <a:off x="7467213" y="0"/>
              <a:ext cx="2576128" cy="1288762"/>
            </a:xfrm>
            <a:custGeom>
              <a:avLst/>
              <a:gdLst>
                <a:gd name="connsiteX0" fmla="*/ 1932255 w 2576128"/>
                <a:gd name="connsiteY0" fmla="*/ 0 h 1288762"/>
                <a:gd name="connsiteX1" fmla="*/ 1932255 w 2576128"/>
                <a:gd name="connsiteY1" fmla="*/ 430392 h 1288762"/>
                <a:gd name="connsiteX2" fmla="*/ 2576129 w 2576128"/>
                <a:gd name="connsiteY2" fmla="*/ 430392 h 1288762"/>
                <a:gd name="connsiteX3" fmla="*/ 2576129 w 2576128"/>
                <a:gd name="connsiteY3" fmla="*/ 644889 h 1288762"/>
                <a:gd name="connsiteX4" fmla="*/ 214497 w 2576128"/>
                <a:gd name="connsiteY4" fmla="*/ 644889 h 1288762"/>
                <a:gd name="connsiteX5" fmla="*/ 214497 w 2576128"/>
                <a:gd name="connsiteY5" fmla="*/ 1288763 h 1288762"/>
                <a:gd name="connsiteX6" fmla="*/ 0 w 2576128"/>
                <a:gd name="connsiteY6" fmla="*/ 1288763 h 1288762"/>
                <a:gd name="connsiteX7" fmla="*/ 0 w 2576128"/>
                <a:gd name="connsiteY7" fmla="*/ 215386 h 1288762"/>
                <a:gd name="connsiteX8" fmla="*/ 214497 w 2576128"/>
                <a:gd name="connsiteY8" fmla="*/ 215386 h 1288762"/>
                <a:gd name="connsiteX9" fmla="*/ 215513 w 2576128"/>
                <a:gd name="connsiteY9" fmla="*/ 430392 h 1288762"/>
                <a:gd name="connsiteX10" fmla="*/ 644889 w 2576128"/>
                <a:gd name="connsiteY10" fmla="*/ 430392 h 1288762"/>
                <a:gd name="connsiteX11" fmla="*/ 644889 w 2576128"/>
                <a:gd name="connsiteY11" fmla="*/ 215894 h 1288762"/>
                <a:gd name="connsiteX12" fmla="*/ 859387 w 2576128"/>
                <a:gd name="connsiteY12" fmla="*/ 215894 h 1288762"/>
                <a:gd name="connsiteX13" fmla="*/ 859387 w 2576128"/>
                <a:gd name="connsiteY13" fmla="*/ 430392 h 1288762"/>
                <a:gd name="connsiteX14" fmla="*/ 1718266 w 2576128"/>
                <a:gd name="connsiteY14" fmla="*/ 430392 h 1288762"/>
                <a:gd name="connsiteX15" fmla="*/ 1718266 w 2576128"/>
                <a:gd name="connsiteY15" fmla="*/ 1016 h 1288762"/>
                <a:gd name="connsiteX16" fmla="*/ 1288763 w 2576128"/>
                <a:gd name="connsiteY16" fmla="*/ 1016 h 1288762"/>
                <a:gd name="connsiteX17" fmla="*/ 1288763 w 2576128"/>
                <a:gd name="connsiteY17" fmla="*/ 215386 h 1288762"/>
                <a:gd name="connsiteX18" fmla="*/ 1073884 w 2576128"/>
                <a:gd name="connsiteY18" fmla="*/ 215386 h 1288762"/>
                <a:gd name="connsiteX19" fmla="*/ 1073884 w 2576128"/>
                <a:gd name="connsiteY19" fmla="*/ 1016 h 1288762"/>
                <a:gd name="connsiteX20" fmla="*/ 215006 w 2576128"/>
                <a:gd name="connsiteY20" fmla="*/ 1016 h 1288762"/>
                <a:gd name="connsiteX21" fmla="*/ 215006 w 2576128"/>
                <a:gd name="connsiteY21" fmla="*/ 0 h 1288762"/>
                <a:gd name="connsiteX22" fmla="*/ 1932255 w 2576128"/>
                <a:gd name="connsiteY22" fmla="*/ 0 h 128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6128" h="1288762">
                  <a:moveTo>
                    <a:pt x="1932255" y="0"/>
                  </a:moveTo>
                  <a:lnTo>
                    <a:pt x="1932255" y="430392"/>
                  </a:lnTo>
                  <a:lnTo>
                    <a:pt x="2576129" y="430392"/>
                  </a:lnTo>
                  <a:lnTo>
                    <a:pt x="2576129" y="644889"/>
                  </a:lnTo>
                  <a:lnTo>
                    <a:pt x="214497" y="644889"/>
                  </a:lnTo>
                  <a:lnTo>
                    <a:pt x="214497" y="1288763"/>
                  </a:lnTo>
                  <a:lnTo>
                    <a:pt x="0" y="1288763"/>
                  </a:lnTo>
                  <a:lnTo>
                    <a:pt x="0" y="215386"/>
                  </a:lnTo>
                  <a:lnTo>
                    <a:pt x="214497" y="215386"/>
                  </a:lnTo>
                  <a:lnTo>
                    <a:pt x="215513" y="430392"/>
                  </a:lnTo>
                  <a:lnTo>
                    <a:pt x="644889" y="430392"/>
                  </a:lnTo>
                  <a:lnTo>
                    <a:pt x="644889" y="215894"/>
                  </a:lnTo>
                  <a:lnTo>
                    <a:pt x="859387" y="215894"/>
                  </a:lnTo>
                  <a:lnTo>
                    <a:pt x="859387" y="430392"/>
                  </a:lnTo>
                  <a:lnTo>
                    <a:pt x="1718266" y="430392"/>
                  </a:lnTo>
                  <a:lnTo>
                    <a:pt x="1718266" y="1016"/>
                  </a:lnTo>
                  <a:lnTo>
                    <a:pt x="1288763" y="1016"/>
                  </a:lnTo>
                  <a:lnTo>
                    <a:pt x="1288763" y="215386"/>
                  </a:lnTo>
                  <a:lnTo>
                    <a:pt x="1073884" y="215386"/>
                  </a:lnTo>
                  <a:lnTo>
                    <a:pt x="1073884" y="1016"/>
                  </a:lnTo>
                  <a:lnTo>
                    <a:pt x="215006" y="1016"/>
                  </a:lnTo>
                  <a:lnTo>
                    <a:pt x="215006" y="0"/>
                  </a:lnTo>
                  <a:lnTo>
                    <a:pt x="1932255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A6DAD23-9214-4148-8877-F9FA4325C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1" y="2203450"/>
            <a:ext cx="6516000" cy="2201862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4500"/>
              </a:lnSpc>
              <a:defRPr sz="3600"/>
            </a:lvl1pPr>
          </a:lstStyle>
          <a:p>
            <a:r>
              <a:rPr lang="de-DE" noProof="0" dirty="0" err="1"/>
              <a:t>Mastertitelformat bearbeiten</a:t>
            </a:r>
            <a:endParaRPr lang="en-GB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132CDF-3F34-B541-92D5-CD84A5B58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1" y="4618038"/>
            <a:ext cx="6516000" cy="756000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26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  <a:endParaRPr lang="en-US" noProof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C34C719E-172E-F779-DCBC-6FCBD8746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FA0D-E9D4-814B-8950-38916FD76220}" type="datetime1">
              <a:t>23.10.25</a:t>
            </a:fld>
            <a:endParaRPr lang="en-US" dirty="0"/>
          </a:p>
        </p:txBody>
      </p:sp>
      <p:sp>
        <p:nvSpPr>
          <p:cNvPr id="36" name="Bildplatzhalter 2">
            <a:extLst>
              <a:ext uri="{FF2B5EF4-FFF2-40B4-BE49-F238E27FC236}">
                <a16:creationId xmlns:a16="http://schemas.microsoft.com/office/drawing/2014/main" id="{732280FF-66ED-1968-923B-E18A38B2A95A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8125200" y="4338000"/>
            <a:ext cx="961200" cy="9612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37" name="Bildplatzhalter 2">
            <a:extLst>
              <a:ext uri="{FF2B5EF4-FFF2-40B4-BE49-F238E27FC236}">
                <a16:creationId xmlns:a16="http://schemas.microsoft.com/office/drawing/2014/main" id="{DB9E4122-8F8B-7C13-799B-2EDE661A1F4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460800" y="4338000"/>
            <a:ext cx="961200" cy="9612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38" name="Bildplatzhalter 2">
            <a:extLst>
              <a:ext uri="{FF2B5EF4-FFF2-40B4-BE49-F238E27FC236}">
                <a16:creationId xmlns:a16="http://schemas.microsoft.com/office/drawing/2014/main" id="{723B2D2F-0DEE-5EE2-DA4D-8E17A14544E6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10796400" y="4338000"/>
            <a:ext cx="961200" cy="9612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CAE18CFF-0B04-A35D-2796-60E658D80D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29430" y="5363717"/>
            <a:ext cx="1335600" cy="432000"/>
          </a:xfrm>
        </p:spPr>
        <p:txBody>
          <a:bodyPr/>
          <a:lstStyle>
            <a:lvl1pPr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 indent="0" algn="ctr">
              <a:lnSpc>
                <a:spcPts val="1600"/>
              </a:lnSpc>
              <a:defRPr sz="1200" b="0"/>
            </a:lvl2pPr>
            <a:lvl3pPr indent="0" algn="ctr">
              <a:lnSpc>
                <a:spcPts val="1600"/>
              </a:lnSpc>
              <a:buFontTx/>
              <a:buNone/>
              <a:defRPr sz="1200" b="0"/>
            </a:lvl3pPr>
            <a:lvl4pPr indent="0" algn="ctr">
              <a:lnSpc>
                <a:spcPts val="1600"/>
              </a:lnSpc>
              <a:defRPr sz="1200" b="0" i="0"/>
            </a:lvl4pPr>
            <a:lvl5pPr indent="0" algn="ctr">
              <a:lnSpc>
                <a:spcPts val="1600"/>
              </a:lnSpc>
              <a:defRPr sz="1200" b="0"/>
            </a:lvl5pPr>
          </a:lstStyle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  <p:sp>
        <p:nvSpPr>
          <p:cNvPr id="41" name="Textplatzhalter 39">
            <a:extLst>
              <a:ext uri="{FF2B5EF4-FFF2-40B4-BE49-F238E27FC236}">
                <a16:creationId xmlns:a16="http://schemas.microsoft.com/office/drawing/2014/main" id="{BCA0298B-EAE7-9246-97BE-403BFA16E4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65030" y="5363717"/>
            <a:ext cx="1335600" cy="432000"/>
          </a:xfrm>
        </p:spPr>
        <p:txBody>
          <a:bodyPr/>
          <a:lstStyle>
            <a:lvl1pPr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 indent="0" algn="ctr">
              <a:lnSpc>
                <a:spcPts val="1600"/>
              </a:lnSpc>
              <a:defRPr sz="1200" b="0"/>
            </a:lvl2pPr>
            <a:lvl3pPr indent="0" algn="ctr">
              <a:lnSpc>
                <a:spcPts val="1600"/>
              </a:lnSpc>
              <a:buFontTx/>
              <a:buNone/>
              <a:defRPr sz="1200" b="0"/>
            </a:lvl3pPr>
            <a:lvl4pPr indent="0" algn="ctr">
              <a:lnSpc>
                <a:spcPts val="1600"/>
              </a:lnSpc>
              <a:defRPr sz="1200" b="0" i="0"/>
            </a:lvl4pPr>
            <a:lvl5pPr indent="0" algn="ctr">
              <a:lnSpc>
                <a:spcPts val="1600"/>
              </a:lnSpc>
              <a:defRPr sz="1200" b="0"/>
            </a:lvl5pPr>
          </a:lstStyle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  <p:sp>
        <p:nvSpPr>
          <p:cNvPr id="42" name="Textplatzhalter 39">
            <a:extLst>
              <a:ext uri="{FF2B5EF4-FFF2-40B4-BE49-F238E27FC236}">
                <a16:creationId xmlns:a16="http://schemas.microsoft.com/office/drawing/2014/main" id="{D2276B55-E809-D11C-CF82-903145D951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598693" y="5363717"/>
            <a:ext cx="1335600" cy="432000"/>
          </a:xfrm>
        </p:spPr>
        <p:txBody>
          <a:bodyPr/>
          <a:lstStyle>
            <a:lvl1pPr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 indent="0" algn="ctr">
              <a:lnSpc>
                <a:spcPts val="1600"/>
              </a:lnSpc>
              <a:defRPr sz="1200" b="0"/>
            </a:lvl2pPr>
            <a:lvl3pPr indent="0" algn="ctr">
              <a:lnSpc>
                <a:spcPts val="1600"/>
              </a:lnSpc>
              <a:buFontTx/>
              <a:buNone/>
              <a:defRPr sz="1200" b="0"/>
            </a:lvl3pPr>
            <a:lvl4pPr indent="0" algn="ctr">
              <a:lnSpc>
                <a:spcPts val="1600"/>
              </a:lnSpc>
              <a:defRPr sz="1200" b="0" i="0"/>
            </a:lvl4pPr>
            <a:lvl5pPr indent="0" algn="ctr">
              <a:lnSpc>
                <a:spcPts val="1600"/>
              </a:lnSpc>
              <a:defRPr sz="1200" b="0"/>
            </a:lvl5pPr>
          </a:lstStyle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6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40A299A-7D3F-8562-7176-7D246334C125}"/>
              </a:ext>
            </a:extLst>
          </p:cNvPr>
          <p:cNvGrpSpPr/>
          <p:nvPr userDrawn="1"/>
        </p:nvGrpSpPr>
        <p:grpSpPr>
          <a:xfrm>
            <a:off x="4394400" y="0"/>
            <a:ext cx="7795568" cy="2433638"/>
            <a:chOff x="4394400" y="0"/>
            <a:chExt cx="7795568" cy="2433638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624CA753-3BEE-E30C-5A76-429F9629B3BB}"/>
                </a:ext>
              </a:extLst>
            </p:cNvPr>
            <p:cNvSpPr/>
            <p:nvPr/>
          </p:nvSpPr>
          <p:spPr>
            <a:xfrm>
              <a:off x="4394400" y="0"/>
              <a:ext cx="7795568" cy="2433638"/>
            </a:xfrm>
            <a:custGeom>
              <a:avLst/>
              <a:gdLst>
                <a:gd name="connsiteX0" fmla="*/ 0 w 7795568"/>
                <a:gd name="connsiteY0" fmla="*/ 0 h 2433638"/>
                <a:gd name="connsiteX1" fmla="*/ 7795569 w 7795568"/>
                <a:gd name="connsiteY1" fmla="*/ 0 h 2433638"/>
                <a:gd name="connsiteX2" fmla="*/ 7795569 w 7795568"/>
                <a:gd name="connsiteY2" fmla="*/ 2433638 h 2433638"/>
                <a:gd name="connsiteX3" fmla="*/ 0 w 7795568"/>
                <a:gd name="connsiteY3" fmla="*/ 2433638 h 243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5568" h="2433638">
                  <a:moveTo>
                    <a:pt x="0" y="0"/>
                  </a:moveTo>
                  <a:lnTo>
                    <a:pt x="7795569" y="0"/>
                  </a:lnTo>
                  <a:lnTo>
                    <a:pt x="7795569" y="2433638"/>
                  </a:lnTo>
                  <a:lnTo>
                    <a:pt x="0" y="243363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38CE94DC-7153-AE97-55AD-2E327DBD154A}"/>
                </a:ext>
              </a:extLst>
            </p:cNvPr>
            <p:cNvSpPr/>
            <p:nvPr/>
          </p:nvSpPr>
          <p:spPr>
            <a:xfrm>
              <a:off x="11975470" y="2147641"/>
              <a:ext cx="214497" cy="214497"/>
            </a:xfrm>
            <a:custGeom>
              <a:avLst/>
              <a:gdLst>
                <a:gd name="connsiteX0" fmla="*/ 0 w 214497"/>
                <a:gd name="connsiteY0" fmla="*/ 0 h 214497"/>
                <a:gd name="connsiteX1" fmla="*/ 214498 w 214497"/>
                <a:gd name="connsiteY1" fmla="*/ 0 h 214497"/>
                <a:gd name="connsiteX2" fmla="*/ 214498 w 214497"/>
                <a:gd name="connsiteY2" fmla="*/ 214497 h 214497"/>
                <a:gd name="connsiteX3" fmla="*/ 0 w 214497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214497">
                  <a:moveTo>
                    <a:pt x="0" y="0"/>
                  </a:moveTo>
                  <a:lnTo>
                    <a:pt x="214498" y="0"/>
                  </a:lnTo>
                  <a:lnTo>
                    <a:pt x="214498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25007DE7-08B2-1488-AF20-3C966AC6322D}"/>
                </a:ext>
              </a:extLst>
            </p:cNvPr>
            <p:cNvSpPr/>
            <p:nvPr/>
          </p:nvSpPr>
          <p:spPr>
            <a:xfrm>
              <a:off x="8755087" y="2147133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8 h 214497"/>
                <a:gd name="connsiteX3" fmla="*/ 0 w 429375"/>
                <a:gd name="connsiteY3" fmla="*/ 214498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8"/>
                  </a:lnTo>
                  <a:lnTo>
                    <a:pt x="0" y="214498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8C1864B-B5F9-D728-51C1-D206A832C072}"/>
                </a:ext>
              </a:extLst>
            </p:cNvPr>
            <p:cNvSpPr/>
            <p:nvPr/>
          </p:nvSpPr>
          <p:spPr>
            <a:xfrm>
              <a:off x="7037329" y="1933144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7 h 214497"/>
                <a:gd name="connsiteX3" fmla="*/ 0 w 429375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BB910A38-17B1-B152-E2F9-A3668FEEC277}"/>
                </a:ext>
              </a:extLst>
            </p:cNvPr>
            <p:cNvSpPr/>
            <p:nvPr/>
          </p:nvSpPr>
          <p:spPr>
            <a:xfrm>
              <a:off x="6608334" y="1933144"/>
              <a:ext cx="214497" cy="214497"/>
            </a:xfrm>
            <a:custGeom>
              <a:avLst/>
              <a:gdLst>
                <a:gd name="connsiteX0" fmla="*/ 0 w 214497"/>
                <a:gd name="connsiteY0" fmla="*/ 0 h 214497"/>
                <a:gd name="connsiteX1" fmla="*/ 214498 w 214497"/>
                <a:gd name="connsiteY1" fmla="*/ 0 h 214497"/>
                <a:gd name="connsiteX2" fmla="*/ 214498 w 214497"/>
                <a:gd name="connsiteY2" fmla="*/ 214497 h 214497"/>
                <a:gd name="connsiteX3" fmla="*/ 0 w 214497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214497">
                  <a:moveTo>
                    <a:pt x="0" y="0"/>
                  </a:moveTo>
                  <a:lnTo>
                    <a:pt x="214498" y="0"/>
                  </a:lnTo>
                  <a:lnTo>
                    <a:pt x="214498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61DEC510-BA12-B491-E41B-989E2C09AEF6}"/>
                </a:ext>
              </a:extLst>
            </p:cNvPr>
            <p:cNvSpPr/>
            <p:nvPr/>
          </p:nvSpPr>
          <p:spPr>
            <a:xfrm>
              <a:off x="5963952" y="1933144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7 h 214497"/>
                <a:gd name="connsiteX3" fmla="*/ 0 w 429375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2DD1D92B-201F-A14E-60C9-4FC13667AF22}"/>
                </a:ext>
              </a:extLst>
            </p:cNvPr>
            <p:cNvSpPr/>
            <p:nvPr/>
          </p:nvSpPr>
          <p:spPr>
            <a:xfrm>
              <a:off x="10687215" y="1718138"/>
              <a:ext cx="214497" cy="429375"/>
            </a:xfrm>
            <a:custGeom>
              <a:avLst/>
              <a:gdLst>
                <a:gd name="connsiteX0" fmla="*/ 0 w 214497"/>
                <a:gd name="connsiteY0" fmla="*/ 0 h 429375"/>
                <a:gd name="connsiteX1" fmla="*/ 214498 w 214497"/>
                <a:gd name="connsiteY1" fmla="*/ 0 h 429375"/>
                <a:gd name="connsiteX2" fmla="*/ 214498 w 214497"/>
                <a:gd name="connsiteY2" fmla="*/ 429376 h 429375"/>
                <a:gd name="connsiteX3" fmla="*/ 0 w 214497"/>
                <a:gd name="connsiteY3" fmla="*/ 429376 h 42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429375">
                  <a:moveTo>
                    <a:pt x="0" y="0"/>
                  </a:moveTo>
                  <a:lnTo>
                    <a:pt x="214498" y="0"/>
                  </a:lnTo>
                  <a:lnTo>
                    <a:pt x="214498" y="429376"/>
                  </a:lnTo>
                  <a:lnTo>
                    <a:pt x="0" y="429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506B3E2D-C243-31DD-680D-662977FAFB79}"/>
                </a:ext>
              </a:extLst>
            </p:cNvPr>
            <p:cNvSpPr/>
            <p:nvPr/>
          </p:nvSpPr>
          <p:spPr>
            <a:xfrm>
              <a:off x="9613966" y="1718138"/>
              <a:ext cx="214497" cy="429375"/>
            </a:xfrm>
            <a:custGeom>
              <a:avLst/>
              <a:gdLst>
                <a:gd name="connsiteX0" fmla="*/ 0 w 214497"/>
                <a:gd name="connsiteY0" fmla="*/ 0 h 429375"/>
                <a:gd name="connsiteX1" fmla="*/ 214498 w 214497"/>
                <a:gd name="connsiteY1" fmla="*/ 0 h 429375"/>
                <a:gd name="connsiteX2" fmla="*/ 214498 w 214497"/>
                <a:gd name="connsiteY2" fmla="*/ 429376 h 429375"/>
                <a:gd name="connsiteX3" fmla="*/ 0 w 214497"/>
                <a:gd name="connsiteY3" fmla="*/ 429376 h 42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429375">
                  <a:moveTo>
                    <a:pt x="0" y="0"/>
                  </a:moveTo>
                  <a:lnTo>
                    <a:pt x="214498" y="0"/>
                  </a:lnTo>
                  <a:lnTo>
                    <a:pt x="214498" y="429376"/>
                  </a:lnTo>
                  <a:lnTo>
                    <a:pt x="0" y="429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2A67E6F-E80C-C223-A26A-B958E800670C}"/>
                </a:ext>
              </a:extLst>
            </p:cNvPr>
            <p:cNvSpPr/>
            <p:nvPr/>
          </p:nvSpPr>
          <p:spPr>
            <a:xfrm>
              <a:off x="11116718" y="1503768"/>
              <a:ext cx="214497" cy="214497"/>
            </a:xfrm>
            <a:custGeom>
              <a:avLst/>
              <a:gdLst>
                <a:gd name="connsiteX0" fmla="*/ 0 w 214497"/>
                <a:gd name="connsiteY0" fmla="*/ 0 h 214497"/>
                <a:gd name="connsiteX1" fmla="*/ 214498 w 214497"/>
                <a:gd name="connsiteY1" fmla="*/ 0 h 214497"/>
                <a:gd name="connsiteX2" fmla="*/ 214498 w 214497"/>
                <a:gd name="connsiteY2" fmla="*/ 214498 h 214497"/>
                <a:gd name="connsiteX3" fmla="*/ 0 w 214497"/>
                <a:gd name="connsiteY3" fmla="*/ 214498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214497">
                  <a:moveTo>
                    <a:pt x="0" y="0"/>
                  </a:moveTo>
                  <a:lnTo>
                    <a:pt x="214498" y="0"/>
                  </a:lnTo>
                  <a:lnTo>
                    <a:pt x="214498" y="214498"/>
                  </a:lnTo>
                  <a:lnTo>
                    <a:pt x="0" y="214498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73B3966B-1B8B-6218-53C0-E46394C9448F}"/>
                </a:ext>
              </a:extLst>
            </p:cNvPr>
            <p:cNvSpPr/>
            <p:nvPr/>
          </p:nvSpPr>
          <p:spPr>
            <a:xfrm>
              <a:off x="8325584" y="1503768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8 h 214497"/>
                <a:gd name="connsiteX3" fmla="*/ 0 w 429375"/>
                <a:gd name="connsiteY3" fmla="*/ 214498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8"/>
                  </a:lnTo>
                  <a:lnTo>
                    <a:pt x="0" y="214498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A206A53F-E80C-534B-10CE-3471F8D83FEC}"/>
                </a:ext>
              </a:extLst>
            </p:cNvPr>
            <p:cNvSpPr/>
            <p:nvPr/>
          </p:nvSpPr>
          <p:spPr>
            <a:xfrm>
              <a:off x="5105073" y="1503768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8 h 214497"/>
                <a:gd name="connsiteX3" fmla="*/ 0 w 429375"/>
                <a:gd name="connsiteY3" fmla="*/ 214498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8"/>
                  </a:lnTo>
                  <a:lnTo>
                    <a:pt x="0" y="214498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CFFAD-4C81-ECD5-EACE-5C2D34C8EEB7}"/>
                </a:ext>
              </a:extLst>
            </p:cNvPr>
            <p:cNvSpPr/>
            <p:nvPr/>
          </p:nvSpPr>
          <p:spPr>
            <a:xfrm>
              <a:off x="11546094" y="1503260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8 h 214497"/>
                <a:gd name="connsiteX3" fmla="*/ 0 w 429375"/>
                <a:gd name="connsiteY3" fmla="*/ 214498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8"/>
                  </a:lnTo>
                  <a:lnTo>
                    <a:pt x="0" y="214498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2047606-EFD3-AB4C-C3CD-A6973BBA03ED}"/>
                </a:ext>
              </a:extLst>
            </p:cNvPr>
            <p:cNvSpPr/>
            <p:nvPr/>
          </p:nvSpPr>
          <p:spPr>
            <a:xfrm>
              <a:off x="9613966" y="1288762"/>
              <a:ext cx="214497" cy="214497"/>
            </a:xfrm>
            <a:custGeom>
              <a:avLst/>
              <a:gdLst>
                <a:gd name="connsiteX0" fmla="*/ 0 w 214497"/>
                <a:gd name="connsiteY0" fmla="*/ 0 h 214497"/>
                <a:gd name="connsiteX1" fmla="*/ 214498 w 214497"/>
                <a:gd name="connsiteY1" fmla="*/ 0 h 214497"/>
                <a:gd name="connsiteX2" fmla="*/ 214498 w 214497"/>
                <a:gd name="connsiteY2" fmla="*/ 214498 h 214497"/>
                <a:gd name="connsiteX3" fmla="*/ 0 w 214497"/>
                <a:gd name="connsiteY3" fmla="*/ 214498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214497">
                  <a:moveTo>
                    <a:pt x="0" y="0"/>
                  </a:moveTo>
                  <a:lnTo>
                    <a:pt x="214498" y="0"/>
                  </a:lnTo>
                  <a:lnTo>
                    <a:pt x="214498" y="214498"/>
                  </a:lnTo>
                  <a:lnTo>
                    <a:pt x="0" y="214498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D76D2564-443D-7EC1-82F6-F8DED950FC76}"/>
                </a:ext>
              </a:extLst>
            </p:cNvPr>
            <p:cNvSpPr/>
            <p:nvPr/>
          </p:nvSpPr>
          <p:spPr>
            <a:xfrm>
              <a:off x="9828844" y="859386"/>
              <a:ext cx="214497" cy="214497"/>
            </a:xfrm>
            <a:custGeom>
              <a:avLst/>
              <a:gdLst>
                <a:gd name="connsiteX0" fmla="*/ 0 w 214497"/>
                <a:gd name="connsiteY0" fmla="*/ 0 h 214497"/>
                <a:gd name="connsiteX1" fmla="*/ 214498 w 214497"/>
                <a:gd name="connsiteY1" fmla="*/ 0 h 214497"/>
                <a:gd name="connsiteX2" fmla="*/ 214498 w 214497"/>
                <a:gd name="connsiteY2" fmla="*/ 214497 h 214497"/>
                <a:gd name="connsiteX3" fmla="*/ 0 w 214497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214497">
                  <a:moveTo>
                    <a:pt x="0" y="0"/>
                  </a:moveTo>
                  <a:lnTo>
                    <a:pt x="214498" y="0"/>
                  </a:lnTo>
                  <a:lnTo>
                    <a:pt x="214498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3AE6387-25DB-E417-B8D3-6747BAE69852}"/>
                </a:ext>
              </a:extLst>
            </p:cNvPr>
            <p:cNvSpPr/>
            <p:nvPr/>
          </p:nvSpPr>
          <p:spPr>
            <a:xfrm>
              <a:off x="9184463" y="859386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7 h 214497"/>
                <a:gd name="connsiteX3" fmla="*/ 0 w 429375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60ACF58-F4D3-1DF8-76A6-C85E5E820605}"/>
                </a:ext>
              </a:extLst>
            </p:cNvPr>
            <p:cNvSpPr/>
            <p:nvPr/>
          </p:nvSpPr>
          <p:spPr>
            <a:xfrm>
              <a:off x="8755087" y="859386"/>
              <a:ext cx="214497" cy="214497"/>
            </a:xfrm>
            <a:custGeom>
              <a:avLst/>
              <a:gdLst>
                <a:gd name="connsiteX0" fmla="*/ 0 w 214497"/>
                <a:gd name="connsiteY0" fmla="*/ 0 h 214497"/>
                <a:gd name="connsiteX1" fmla="*/ 214498 w 214497"/>
                <a:gd name="connsiteY1" fmla="*/ 0 h 214497"/>
                <a:gd name="connsiteX2" fmla="*/ 214498 w 214497"/>
                <a:gd name="connsiteY2" fmla="*/ 214497 h 214497"/>
                <a:gd name="connsiteX3" fmla="*/ 0 w 214497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214497">
                  <a:moveTo>
                    <a:pt x="0" y="0"/>
                  </a:moveTo>
                  <a:lnTo>
                    <a:pt x="214498" y="0"/>
                  </a:lnTo>
                  <a:lnTo>
                    <a:pt x="214498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A5871545-BF0B-2611-1069-E12064D51B34}"/>
                </a:ext>
              </a:extLst>
            </p:cNvPr>
            <p:cNvSpPr/>
            <p:nvPr/>
          </p:nvSpPr>
          <p:spPr>
            <a:xfrm>
              <a:off x="8110705" y="859386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7 h 214497"/>
                <a:gd name="connsiteX3" fmla="*/ 0 w 429375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36D3ADD5-4B92-1F80-A48D-94D5A55771AB}"/>
                </a:ext>
              </a:extLst>
            </p:cNvPr>
            <p:cNvSpPr/>
            <p:nvPr/>
          </p:nvSpPr>
          <p:spPr>
            <a:xfrm>
              <a:off x="11760592" y="644381"/>
              <a:ext cx="214497" cy="429375"/>
            </a:xfrm>
            <a:custGeom>
              <a:avLst/>
              <a:gdLst>
                <a:gd name="connsiteX0" fmla="*/ 0 w 214497"/>
                <a:gd name="connsiteY0" fmla="*/ 0 h 429375"/>
                <a:gd name="connsiteX1" fmla="*/ 214498 w 214497"/>
                <a:gd name="connsiteY1" fmla="*/ 0 h 429375"/>
                <a:gd name="connsiteX2" fmla="*/ 214498 w 214497"/>
                <a:gd name="connsiteY2" fmla="*/ 429376 h 429375"/>
                <a:gd name="connsiteX3" fmla="*/ 0 w 214497"/>
                <a:gd name="connsiteY3" fmla="*/ 429376 h 42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429375">
                  <a:moveTo>
                    <a:pt x="0" y="0"/>
                  </a:moveTo>
                  <a:lnTo>
                    <a:pt x="214498" y="0"/>
                  </a:lnTo>
                  <a:lnTo>
                    <a:pt x="214498" y="429376"/>
                  </a:lnTo>
                  <a:lnTo>
                    <a:pt x="0" y="429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AA0973B9-3550-DCEE-052F-8E15600674AA}"/>
                </a:ext>
              </a:extLst>
            </p:cNvPr>
            <p:cNvSpPr/>
            <p:nvPr/>
          </p:nvSpPr>
          <p:spPr>
            <a:xfrm>
              <a:off x="6393455" y="644381"/>
              <a:ext cx="214497" cy="429375"/>
            </a:xfrm>
            <a:custGeom>
              <a:avLst/>
              <a:gdLst>
                <a:gd name="connsiteX0" fmla="*/ 0 w 214497"/>
                <a:gd name="connsiteY0" fmla="*/ 0 h 429375"/>
                <a:gd name="connsiteX1" fmla="*/ 214498 w 214497"/>
                <a:gd name="connsiteY1" fmla="*/ 0 h 429375"/>
                <a:gd name="connsiteX2" fmla="*/ 214498 w 214497"/>
                <a:gd name="connsiteY2" fmla="*/ 429376 h 429375"/>
                <a:gd name="connsiteX3" fmla="*/ 0 w 214497"/>
                <a:gd name="connsiteY3" fmla="*/ 429376 h 42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429375">
                  <a:moveTo>
                    <a:pt x="0" y="0"/>
                  </a:moveTo>
                  <a:lnTo>
                    <a:pt x="214498" y="0"/>
                  </a:lnTo>
                  <a:lnTo>
                    <a:pt x="214498" y="429376"/>
                  </a:lnTo>
                  <a:lnTo>
                    <a:pt x="0" y="429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46061ED0-5DF9-35D4-7F47-397DAB9EEA16}"/>
                </a:ext>
              </a:extLst>
            </p:cNvPr>
            <p:cNvSpPr/>
            <p:nvPr/>
          </p:nvSpPr>
          <p:spPr>
            <a:xfrm>
              <a:off x="10257839" y="429883"/>
              <a:ext cx="214497" cy="429375"/>
            </a:xfrm>
            <a:custGeom>
              <a:avLst/>
              <a:gdLst>
                <a:gd name="connsiteX0" fmla="*/ 0 w 214497"/>
                <a:gd name="connsiteY0" fmla="*/ 0 h 429375"/>
                <a:gd name="connsiteX1" fmla="*/ 214498 w 214497"/>
                <a:gd name="connsiteY1" fmla="*/ 0 h 429375"/>
                <a:gd name="connsiteX2" fmla="*/ 214498 w 214497"/>
                <a:gd name="connsiteY2" fmla="*/ 429376 h 429375"/>
                <a:gd name="connsiteX3" fmla="*/ 0 w 214497"/>
                <a:gd name="connsiteY3" fmla="*/ 429376 h 42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429375">
                  <a:moveTo>
                    <a:pt x="0" y="0"/>
                  </a:moveTo>
                  <a:lnTo>
                    <a:pt x="214498" y="0"/>
                  </a:lnTo>
                  <a:lnTo>
                    <a:pt x="214498" y="429376"/>
                  </a:lnTo>
                  <a:lnTo>
                    <a:pt x="0" y="429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4026E404-8EB3-5D68-4FB7-9A07BF94C891}"/>
                </a:ext>
              </a:extLst>
            </p:cNvPr>
            <p:cNvSpPr/>
            <p:nvPr/>
          </p:nvSpPr>
          <p:spPr>
            <a:xfrm>
              <a:off x="7037329" y="429883"/>
              <a:ext cx="214497" cy="429375"/>
            </a:xfrm>
            <a:custGeom>
              <a:avLst/>
              <a:gdLst>
                <a:gd name="connsiteX0" fmla="*/ 0 w 214497"/>
                <a:gd name="connsiteY0" fmla="*/ 0 h 429375"/>
                <a:gd name="connsiteX1" fmla="*/ 214498 w 214497"/>
                <a:gd name="connsiteY1" fmla="*/ 0 h 429375"/>
                <a:gd name="connsiteX2" fmla="*/ 214498 w 214497"/>
                <a:gd name="connsiteY2" fmla="*/ 429376 h 429375"/>
                <a:gd name="connsiteX3" fmla="*/ 0 w 214497"/>
                <a:gd name="connsiteY3" fmla="*/ 429376 h 42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429375">
                  <a:moveTo>
                    <a:pt x="0" y="0"/>
                  </a:moveTo>
                  <a:lnTo>
                    <a:pt x="214498" y="0"/>
                  </a:lnTo>
                  <a:lnTo>
                    <a:pt x="214498" y="429376"/>
                  </a:lnTo>
                  <a:lnTo>
                    <a:pt x="0" y="429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3C59D8AB-35C0-BB32-2EDD-FCB954706E9B}"/>
                </a:ext>
              </a:extLst>
            </p:cNvPr>
            <p:cNvSpPr/>
            <p:nvPr/>
          </p:nvSpPr>
          <p:spPr>
            <a:xfrm>
              <a:off x="5105073" y="429883"/>
              <a:ext cx="429375" cy="214497"/>
            </a:xfrm>
            <a:custGeom>
              <a:avLst/>
              <a:gdLst>
                <a:gd name="connsiteX0" fmla="*/ 0 w 429375"/>
                <a:gd name="connsiteY0" fmla="*/ 0 h 214497"/>
                <a:gd name="connsiteX1" fmla="*/ 429376 w 429375"/>
                <a:gd name="connsiteY1" fmla="*/ 0 h 214497"/>
                <a:gd name="connsiteX2" fmla="*/ 429376 w 429375"/>
                <a:gd name="connsiteY2" fmla="*/ 214497 h 214497"/>
                <a:gd name="connsiteX3" fmla="*/ 0 w 429375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375" h="214497">
                  <a:moveTo>
                    <a:pt x="0" y="0"/>
                  </a:moveTo>
                  <a:lnTo>
                    <a:pt x="429376" y="0"/>
                  </a:lnTo>
                  <a:lnTo>
                    <a:pt x="429376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0557B1E5-7A83-E38E-BD00-9C2BCFEB9A2E}"/>
                </a:ext>
              </a:extLst>
            </p:cNvPr>
            <p:cNvSpPr/>
            <p:nvPr/>
          </p:nvSpPr>
          <p:spPr>
            <a:xfrm>
              <a:off x="10257839" y="1015"/>
              <a:ext cx="214497" cy="214497"/>
            </a:xfrm>
            <a:custGeom>
              <a:avLst/>
              <a:gdLst>
                <a:gd name="connsiteX0" fmla="*/ 0 w 214497"/>
                <a:gd name="connsiteY0" fmla="*/ 0 h 214497"/>
                <a:gd name="connsiteX1" fmla="*/ 214498 w 214497"/>
                <a:gd name="connsiteY1" fmla="*/ 0 h 214497"/>
                <a:gd name="connsiteX2" fmla="*/ 214498 w 214497"/>
                <a:gd name="connsiteY2" fmla="*/ 214497 h 214497"/>
                <a:gd name="connsiteX3" fmla="*/ 0 w 214497"/>
                <a:gd name="connsiteY3" fmla="*/ 214497 h 21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497" h="214497">
                  <a:moveTo>
                    <a:pt x="0" y="0"/>
                  </a:moveTo>
                  <a:lnTo>
                    <a:pt x="214498" y="0"/>
                  </a:lnTo>
                  <a:lnTo>
                    <a:pt x="214498" y="214497"/>
                  </a:lnTo>
                  <a:lnTo>
                    <a:pt x="0" y="214497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1F3C8052-7D4A-A94C-6FAE-EAA4660DBE25}"/>
                </a:ext>
              </a:extLst>
            </p:cNvPr>
            <p:cNvSpPr/>
            <p:nvPr/>
          </p:nvSpPr>
          <p:spPr>
            <a:xfrm>
              <a:off x="4466407" y="507"/>
              <a:ext cx="3645187" cy="1717630"/>
            </a:xfrm>
            <a:custGeom>
              <a:avLst/>
              <a:gdLst>
                <a:gd name="connsiteX0" fmla="*/ 1712551 w 3645187"/>
                <a:gd name="connsiteY0" fmla="*/ 0 h 1717630"/>
                <a:gd name="connsiteX1" fmla="*/ 1712551 w 3645187"/>
                <a:gd name="connsiteY1" fmla="*/ 1502752 h 1717630"/>
                <a:gd name="connsiteX2" fmla="*/ 2571938 w 3645187"/>
                <a:gd name="connsiteY2" fmla="*/ 1503260 h 1717630"/>
                <a:gd name="connsiteX3" fmla="*/ 2571938 w 3645187"/>
                <a:gd name="connsiteY3" fmla="*/ 1073757 h 1717630"/>
                <a:gd name="connsiteX4" fmla="*/ 2786309 w 3645187"/>
                <a:gd name="connsiteY4" fmla="*/ 1073757 h 1717630"/>
                <a:gd name="connsiteX5" fmla="*/ 2786309 w 3645187"/>
                <a:gd name="connsiteY5" fmla="*/ 1503260 h 1717630"/>
                <a:gd name="connsiteX6" fmla="*/ 3645188 w 3645187"/>
                <a:gd name="connsiteY6" fmla="*/ 1503260 h 1717630"/>
                <a:gd name="connsiteX7" fmla="*/ 3645188 w 3645187"/>
                <a:gd name="connsiteY7" fmla="*/ 1717631 h 1717630"/>
                <a:gd name="connsiteX8" fmla="*/ 1283556 w 3645187"/>
                <a:gd name="connsiteY8" fmla="*/ 1717631 h 1717630"/>
                <a:gd name="connsiteX9" fmla="*/ 1283556 w 3645187"/>
                <a:gd name="connsiteY9" fmla="*/ 1502752 h 1717630"/>
                <a:gd name="connsiteX10" fmla="*/ 1498054 w 3645187"/>
                <a:gd name="connsiteY10" fmla="*/ 1502752 h 1717630"/>
                <a:gd name="connsiteX11" fmla="*/ 1498054 w 3645187"/>
                <a:gd name="connsiteY11" fmla="*/ 1073376 h 1717630"/>
                <a:gd name="connsiteX12" fmla="*/ 1068678 w 3645187"/>
                <a:gd name="connsiteY12" fmla="*/ 1073376 h 1717630"/>
                <a:gd name="connsiteX13" fmla="*/ 1068678 w 3645187"/>
                <a:gd name="connsiteY13" fmla="*/ 1287747 h 1717630"/>
                <a:gd name="connsiteX14" fmla="*/ 854180 w 3645187"/>
                <a:gd name="connsiteY14" fmla="*/ 1287747 h 1717630"/>
                <a:gd name="connsiteX15" fmla="*/ 854180 w 3645187"/>
                <a:gd name="connsiteY15" fmla="*/ 1073376 h 1717630"/>
                <a:gd name="connsiteX16" fmla="*/ 0 w 3645187"/>
                <a:gd name="connsiteY16" fmla="*/ 1073376 h 1717630"/>
                <a:gd name="connsiteX17" fmla="*/ 0 w 3645187"/>
                <a:gd name="connsiteY17" fmla="*/ 858879 h 1717630"/>
                <a:gd name="connsiteX18" fmla="*/ 1498054 w 3645187"/>
                <a:gd name="connsiteY18" fmla="*/ 858879 h 1717630"/>
                <a:gd name="connsiteX19" fmla="*/ 1498054 w 3645187"/>
                <a:gd name="connsiteY19" fmla="*/ 0 h 1717630"/>
                <a:gd name="connsiteX20" fmla="*/ 1712551 w 3645187"/>
                <a:gd name="connsiteY20" fmla="*/ 0 h 171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45187" h="1717630">
                  <a:moveTo>
                    <a:pt x="1712551" y="0"/>
                  </a:moveTo>
                  <a:lnTo>
                    <a:pt x="1712551" y="1502752"/>
                  </a:lnTo>
                  <a:lnTo>
                    <a:pt x="2571938" y="1503260"/>
                  </a:lnTo>
                  <a:lnTo>
                    <a:pt x="2571938" y="1073757"/>
                  </a:lnTo>
                  <a:lnTo>
                    <a:pt x="2786309" y="1073757"/>
                  </a:lnTo>
                  <a:lnTo>
                    <a:pt x="2786309" y="1503260"/>
                  </a:lnTo>
                  <a:lnTo>
                    <a:pt x="3645188" y="1503260"/>
                  </a:lnTo>
                  <a:lnTo>
                    <a:pt x="3645188" y="1717631"/>
                  </a:lnTo>
                  <a:lnTo>
                    <a:pt x="1283556" y="1717631"/>
                  </a:lnTo>
                  <a:lnTo>
                    <a:pt x="1283556" y="1502752"/>
                  </a:lnTo>
                  <a:lnTo>
                    <a:pt x="1498054" y="1502752"/>
                  </a:lnTo>
                  <a:lnTo>
                    <a:pt x="1498054" y="1073376"/>
                  </a:lnTo>
                  <a:lnTo>
                    <a:pt x="1068678" y="1073376"/>
                  </a:lnTo>
                  <a:lnTo>
                    <a:pt x="1068678" y="1287747"/>
                  </a:lnTo>
                  <a:lnTo>
                    <a:pt x="854180" y="1287747"/>
                  </a:lnTo>
                  <a:lnTo>
                    <a:pt x="854180" y="1073376"/>
                  </a:lnTo>
                  <a:lnTo>
                    <a:pt x="0" y="1073376"/>
                  </a:lnTo>
                  <a:lnTo>
                    <a:pt x="0" y="858879"/>
                  </a:lnTo>
                  <a:lnTo>
                    <a:pt x="1498054" y="858879"/>
                  </a:lnTo>
                  <a:lnTo>
                    <a:pt x="1498054" y="0"/>
                  </a:lnTo>
                  <a:lnTo>
                    <a:pt x="1712551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B16DB5DB-4A88-C08E-116D-3D5CB6221C28}"/>
                </a:ext>
              </a:extLst>
            </p:cNvPr>
            <p:cNvSpPr/>
            <p:nvPr/>
          </p:nvSpPr>
          <p:spPr>
            <a:xfrm>
              <a:off x="11116718" y="0"/>
              <a:ext cx="429375" cy="1288254"/>
            </a:xfrm>
            <a:custGeom>
              <a:avLst/>
              <a:gdLst>
                <a:gd name="connsiteX0" fmla="*/ 429376 w 429375"/>
                <a:gd name="connsiteY0" fmla="*/ 0 h 1288254"/>
                <a:gd name="connsiteX1" fmla="*/ 429376 w 429375"/>
                <a:gd name="connsiteY1" fmla="*/ 1288255 h 1288254"/>
                <a:gd name="connsiteX2" fmla="*/ 214878 w 429375"/>
                <a:gd name="connsiteY2" fmla="*/ 1288255 h 1288254"/>
                <a:gd name="connsiteX3" fmla="*/ 214878 w 429375"/>
                <a:gd name="connsiteY3" fmla="*/ 1073884 h 1288254"/>
                <a:gd name="connsiteX4" fmla="*/ 0 w 429375"/>
                <a:gd name="connsiteY4" fmla="*/ 1073884 h 1288254"/>
                <a:gd name="connsiteX5" fmla="*/ 0 w 429375"/>
                <a:gd name="connsiteY5" fmla="*/ 859387 h 1288254"/>
                <a:gd name="connsiteX6" fmla="*/ 214878 w 429375"/>
                <a:gd name="connsiteY6" fmla="*/ 858879 h 1288254"/>
                <a:gd name="connsiteX7" fmla="*/ 214878 w 429375"/>
                <a:gd name="connsiteY7" fmla="*/ 0 h 1288254"/>
                <a:gd name="connsiteX8" fmla="*/ 429376 w 429375"/>
                <a:gd name="connsiteY8" fmla="*/ 0 h 128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9375" h="1288254">
                  <a:moveTo>
                    <a:pt x="429376" y="0"/>
                  </a:moveTo>
                  <a:lnTo>
                    <a:pt x="429376" y="1288255"/>
                  </a:lnTo>
                  <a:lnTo>
                    <a:pt x="214878" y="1288255"/>
                  </a:lnTo>
                  <a:lnTo>
                    <a:pt x="214878" y="1073884"/>
                  </a:lnTo>
                  <a:lnTo>
                    <a:pt x="0" y="1073884"/>
                  </a:lnTo>
                  <a:lnTo>
                    <a:pt x="0" y="859387"/>
                  </a:lnTo>
                  <a:lnTo>
                    <a:pt x="214878" y="858879"/>
                  </a:lnTo>
                  <a:lnTo>
                    <a:pt x="214878" y="0"/>
                  </a:lnTo>
                  <a:lnTo>
                    <a:pt x="4293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90997D27-3944-D076-25CD-F40B88DEB823}"/>
                </a:ext>
              </a:extLst>
            </p:cNvPr>
            <p:cNvSpPr/>
            <p:nvPr/>
          </p:nvSpPr>
          <p:spPr>
            <a:xfrm>
              <a:off x="10687215" y="0"/>
              <a:ext cx="428994" cy="1503260"/>
            </a:xfrm>
            <a:custGeom>
              <a:avLst/>
              <a:gdLst>
                <a:gd name="connsiteX0" fmla="*/ 214498 w 428994"/>
                <a:gd name="connsiteY0" fmla="*/ 0 h 1503260"/>
                <a:gd name="connsiteX1" fmla="*/ 214498 w 428994"/>
                <a:gd name="connsiteY1" fmla="*/ 429884 h 1503260"/>
                <a:gd name="connsiteX2" fmla="*/ 428995 w 428994"/>
                <a:gd name="connsiteY2" fmla="*/ 429884 h 1503260"/>
                <a:gd name="connsiteX3" fmla="*/ 428995 w 428994"/>
                <a:gd name="connsiteY3" fmla="*/ 644381 h 1503260"/>
                <a:gd name="connsiteX4" fmla="*/ 214498 w 428994"/>
                <a:gd name="connsiteY4" fmla="*/ 644381 h 1503260"/>
                <a:gd name="connsiteX5" fmla="*/ 214498 w 428994"/>
                <a:gd name="connsiteY5" fmla="*/ 1503260 h 1503260"/>
                <a:gd name="connsiteX6" fmla="*/ 0 w 428994"/>
                <a:gd name="connsiteY6" fmla="*/ 1503260 h 1503260"/>
                <a:gd name="connsiteX7" fmla="*/ 0 w 428994"/>
                <a:gd name="connsiteY7" fmla="*/ 0 h 1503260"/>
                <a:gd name="connsiteX8" fmla="*/ 214498 w 428994"/>
                <a:gd name="connsiteY8" fmla="*/ 0 h 150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994" h="1503260">
                  <a:moveTo>
                    <a:pt x="214498" y="0"/>
                  </a:moveTo>
                  <a:lnTo>
                    <a:pt x="214498" y="429884"/>
                  </a:lnTo>
                  <a:lnTo>
                    <a:pt x="428995" y="429884"/>
                  </a:lnTo>
                  <a:lnTo>
                    <a:pt x="428995" y="644381"/>
                  </a:lnTo>
                  <a:lnTo>
                    <a:pt x="214498" y="644381"/>
                  </a:lnTo>
                  <a:lnTo>
                    <a:pt x="214498" y="1503260"/>
                  </a:lnTo>
                  <a:lnTo>
                    <a:pt x="0" y="1503260"/>
                  </a:lnTo>
                  <a:lnTo>
                    <a:pt x="0" y="0"/>
                  </a:lnTo>
                  <a:lnTo>
                    <a:pt x="214498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44D86340-6D50-A286-1EEA-454FA1C8E593}"/>
                </a:ext>
              </a:extLst>
            </p:cNvPr>
            <p:cNvSpPr/>
            <p:nvPr/>
          </p:nvSpPr>
          <p:spPr>
            <a:xfrm>
              <a:off x="7467213" y="0"/>
              <a:ext cx="2576128" cy="1288762"/>
            </a:xfrm>
            <a:custGeom>
              <a:avLst/>
              <a:gdLst>
                <a:gd name="connsiteX0" fmla="*/ 1932255 w 2576128"/>
                <a:gd name="connsiteY0" fmla="*/ 0 h 1288762"/>
                <a:gd name="connsiteX1" fmla="*/ 1932255 w 2576128"/>
                <a:gd name="connsiteY1" fmla="*/ 430392 h 1288762"/>
                <a:gd name="connsiteX2" fmla="*/ 2576129 w 2576128"/>
                <a:gd name="connsiteY2" fmla="*/ 430392 h 1288762"/>
                <a:gd name="connsiteX3" fmla="*/ 2576129 w 2576128"/>
                <a:gd name="connsiteY3" fmla="*/ 644889 h 1288762"/>
                <a:gd name="connsiteX4" fmla="*/ 214497 w 2576128"/>
                <a:gd name="connsiteY4" fmla="*/ 644889 h 1288762"/>
                <a:gd name="connsiteX5" fmla="*/ 214497 w 2576128"/>
                <a:gd name="connsiteY5" fmla="*/ 1288763 h 1288762"/>
                <a:gd name="connsiteX6" fmla="*/ 0 w 2576128"/>
                <a:gd name="connsiteY6" fmla="*/ 1288763 h 1288762"/>
                <a:gd name="connsiteX7" fmla="*/ 0 w 2576128"/>
                <a:gd name="connsiteY7" fmla="*/ 215386 h 1288762"/>
                <a:gd name="connsiteX8" fmla="*/ 214497 w 2576128"/>
                <a:gd name="connsiteY8" fmla="*/ 215386 h 1288762"/>
                <a:gd name="connsiteX9" fmla="*/ 215513 w 2576128"/>
                <a:gd name="connsiteY9" fmla="*/ 430392 h 1288762"/>
                <a:gd name="connsiteX10" fmla="*/ 644889 w 2576128"/>
                <a:gd name="connsiteY10" fmla="*/ 430392 h 1288762"/>
                <a:gd name="connsiteX11" fmla="*/ 644889 w 2576128"/>
                <a:gd name="connsiteY11" fmla="*/ 215894 h 1288762"/>
                <a:gd name="connsiteX12" fmla="*/ 859387 w 2576128"/>
                <a:gd name="connsiteY12" fmla="*/ 215894 h 1288762"/>
                <a:gd name="connsiteX13" fmla="*/ 859387 w 2576128"/>
                <a:gd name="connsiteY13" fmla="*/ 430392 h 1288762"/>
                <a:gd name="connsiteX14" fmla="*/ 1718266 w 2576128"/>
                <a:gd name="connsiteY14" fmla="*/ 430392 h 1288762"/>
                <a:gd name="connsiteX15" fmla="*/ 1718266 w 2576128"/>
                <a:gd name="connsiteY15" fmla="*/ 1016 h 1288762"/>
                <a:gd name="connsiteX16" fmla="*/ 1288763 w 2576128"/>
                <a:gd name="connsiteY16" fmla="*/ 1016 h 1288762"/>
                <a:gd name="connsiteX17" fmla="*/ 1288763 w 2576128"/>
                <a:gd name="connsiteY17" fmla="*/ 215386 h 1288762"/>
                <a:gd name="connsiteX18" fmla="*/ 1073884 w 2576128"/>
                <a:gd name="connsiteY18" fmla="*/ 215386 h 1288762"/>
                <a:gd name="connsiteX19" fmla="*/ 1073884 w 2576128"/>
                <a:gd name="connsiteY19" fmla="*/ 1016 h 1288762"/>
                <a:gd name="connsiteX20" fmla="*/ 215006 w 2576128"/>
                <a:gd name="connsiteY20" fmla="*/ 1016 h 1288762"/>
                <a:gd name="connsiteX21" fmla="*/ 215006 w 2576128"/>
                <a:gd name="connsiteY21" fmla="*/ 0 h 1288762"/>
                <a:gd name="connsiteX22" fmla="*/ 1932255 w 2576128"/>
                <a:gd name="connsiteY22" fmla="*/ 0 h 128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6128" h="1288762">
                  <a:moveTo>
                    <a:pt x="1932255" y="0"/>
                  </a:moveTo>
                  <a:lnTo>
                    <a:pt x="1932255" y="430392"/>
                  </a:lnTo>
                  <a:lnTo>
                    <a:pt x="2576129" y="430392"/>
                  </a:lnTo>
                  <a:lnTo>
                    <a:pt x="2576129" y="644889"/>
                  </a:lnTo>
                  <a:lnTo>
                    <a:pt x="214497" y="644889"/>
                  </a:lnTo>
                  <a:lnTo>
                    <a:pt x="214497" y="1288763"/>
                  </a:lnTo>
                  <a:lnTo>
                    <a:pt x="0" y="1288763"/>
                  </a:lnTo>
                  <a:lnTo>
                    <a:pt x="0" y="215386"/>
                  </a:lnTo>
                  <a:lnTo>
                    <a:pt x="214497" y="215386"/>
                  </a:lnTo>
                  <a:lnTo>
                    <a:pt x="215513" y="430392"/>
                  </a:lnTo>
                  <a:lnTo>
                    <a:pt x="644889" y="430392"/>
                  </a:lnTo>
                  <a:lnTo>
                    <a:pt x="644889" y="215894"/>
                  </a:lnTo>
                  <a:lnTo>
                    <a:pt x="859387" y="215894"/>
                  </a:lnTo>
                  <a:lnTo>
                    <a:pt x="859387" y="430392"/>
                  </a:lnTo>
                  <a:lnTo>
                    <a:pt x="1718266" y="430392"/>
                  </a:lnTo>
                  <a:lnTo>
                    <a:pt x="1718266" y="1016"/>
                  </a:lnTo>
                  <a:lnTo>
                    <a:pt x="1288763" y="1016"/>
                  </a:lnTo>
                  <a:lnTo>
                    <a:pt x="1288763" y="215386"/>
                  </a:lnTo>
                  <a:lnTo>
                    <a:pt x="1073884" y="215386"/>
                  </a:lnTo>
                  <a:lnTo>
                    <a:pt x="1073884" y="1016"/>
                  </a:lnTo>
                  <a:lnTo>
                    <a:pt x="215006" y="1016"/>
                  </a:lnTo>
                  <a:lnTo>
                    <a:pt x="215006" y="0"/>
                  </a:lnTo>
                  <a:lnTo>
                    <a:pt x="1932255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ADBB2DF3-EC33-5030-2900-D53844436C18}"/>
              </a:ext>
            </a:extLst>
          </p:cNvPr>
          <p:cNvSpPr/>
          <p:nvPr userDrawn="1"/>
        </p:nvSpPr>
        <p:spPr>
          <a:xfrm>
            <a:off x="9092432" y="5096432"/>
            <a:ext cx="3102236" cy="1049373"/>
          </a:xfrm>
          <a:custGeom>
            <a:avLst/>
            <a:gdLst>
              <a:gd name="connsiteX0" fmla="*/ 242896 w 3102236"/>
              <a:gd name="connsiteY0" fmla="*/ 0 h 1049373"/>
              <a:gd name="connsiteX1" fmla="*/ 0 w 3102236"/>
              <a:gd name="connsiteY1" fmla="*/ 1049374 h 1049373"/>
              <a:gd name="connsiteX2" fmla="*/ 3102237 w 3102236"/>
              <a:gd name="connsiteY2" fmla="*/ 1049374 h 1049373"/>
              <a:gd name="connsiteX3" fmla="*/ 3102237 w 3102236"/>
              <a:gd name="connsiteY3" fmla="*/ 0 h 1049373"/>
              <a:gd name="connsiteX4" fmla="*/ 242896 w 3102236"/>
              <a:gd name="connsiteY4" fmla="*/ 0 h 104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2236" h="1049373">
                <a:moveTo>
                  <a:pt x="242896" y="0"/>
                </a:moveTo>
                <a:lnTo>
                  <a:pt x="0" y="1049374"/>
                </a:lnTo>
                <a:lnTo>
                  <a:pt x="3102237" y="1049374"/>
                </a:lnTo>
                <a:lnTo>
                  <a:pt x="3102237" y="0"/>
                </a:lnTo>
                <a:lnTo>
                  <a:pt x="242896" y="0"/>
                </a:lnTo>
                <a:close/>
              </a:path>
            </a:pathLst>
          </a:custGeom>
          <a:solidFill>
            <a:srgbClr val="85CBD2"/>
          </a:solidFill>
          <a:ln w="1267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BDA8D54-F7F6-6A1A-565B-4056C16D0FFD}"/>
              </a:ext>
            </a:extLst>
          </p:cNvPr>
          <p:cNvSpPr/>
          <p:nvPr userDrawn="1"/>
        </p:nvSpPr>
        <p:spPr>
          <a:xfrm>
            <a:off x="9092432" y="3841939"/>
            <a:ext cx="3102236" cy="1049373"/>
          </a:xfrm>
          <a:custGeom>
            <a:avLst/>
            <a:gdLst>
              <a:gd name="connsiteX0" fmla="*/ 242896 w 3102236"/>
              <a:gd name="connsiteY0" fmla="*/ 0 h 1049373"/>
              <a:gd name="connsiteX1" fmla="*/ 0 w 3102236"/>
              <a:gd name="connsiteY1" fmla="*/ 1049374 h 1049373"/>
              <a:gd name="connsiteX2" fmla="*/ 3102237 w 3102236"/>
              <a:gd name="connsiteY2" fmla="*/ 1049374 h 1049373"/>
              <a:gd name="connsiteX3" fmla="*/ 3102237 w 3102236"/>
              <a:gd name="connsiteY3" fmla="*/ 0 h 1049373"/>
              <a:gd name="connsiteX4" fmla="*/ 242896 w 3102236"/>
              <a:gd name="connsiteY4" fmla="*/ 0 h 104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2236" h="1049373">
                <a:moveTo>
                  <a:pt x="242896" y="0"/>
                </a:moveTo>
                <a:lnTo>
                  <a:pt x="0" y="1049374"/>
                </a:lnTo>
                <a:lnTo>
                  <a:pt x="3102237" y="1049374"/>
                </a:lnTo>
                <a:lnTo>
                  <a:pt x="3102237" y="0"/>
                </a:lnTo>
                <a:lnTo>
                  <a:pt x="242896" y="0"/>
                </a:lnTo>
                <a:close/>
              </a:path>
            </a:pathLst>
          </a:custGeom>
          <a:solidFill>
            <a:srgbClr val="85CBD2"/>
          </a:solidFill>
          <a:ln w="1267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6DAD23-9214-4148-8877-F9FA4325C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1" y="2203450"/>
            <a:ext cx="6516000" cy="2201862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4500"/>
              </a:lnSpc>
              <a:defRPr sz="3600"/>
            </a:lvl1pPr>
          </a:lstStyle>
          <a:p>
            <a:r>
              <a:rPr lang="de-DE" noProof="0" dirty="0" err="1"/>
              <a:t>Mastertitelformat bearbeiten</a:t>
            </a:r>
            <a:endParaRPr lang="en-GB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132CDF-3F34-B541-92D5-CD84A5B58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1" y="4618038"/>
            <a:ext cx="6516000" cy="756000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26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dirty="0"/>
              <a:t>Master-Untertitelformat bearbeiten</a:t>
            </a:r>
            <a:endParaRPr lang="en-GB" noProof="0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C34C719E-172E-F779-DCBC-6FCBD8746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D30A-3C09-4F4C-877B-B25FB0DB41F6}" type="datetime1">
              <a:t>23.10.25</a:t>
            </a:fld>
            <a:endParaRPr lang="en-US" dirty="0"/>
          </a:p>
        </p:txBody>
      </p:sp>
      <p:sp>
        <p:nvSpPr>
          <p:cNvPr id="37" name="Bildplatzhalter 2">
            <a:extLst>
              <a:ext uri="{FF2B5EF4-FFF2-40B4-BE49-F238E27FC236}">
                <a16:creationId xmlns:a16="http://schemas.microsoft.com/office/drawing/2014/main" id="{DB9E4122-8F8B-7C13-799B-2EDE661A1F4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1017013" y="3995825"/>
            <a:ext cx="741600" cy="741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38" name="Bildplatzhalter 2">
            <a:extLst>
              <a:ext uri="{FF2B5EF4-FFF2-40B4-BE49-F238E27FC236}">
                <a16:creationId xmlns:a16="http://schemas.microsoft.com/office/drawing/2014/main" id="{723B2D2F-0DEE-5EE2-DA4D-8E17A14544E6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1017013" y="5250318"/>
            <a:ext cx="741600" cy="741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1" name="Textplatzhalter 39">
            <a:extLst>
              <a:ext uri="{FF2B5EF4-FFF2-40B4-BE49-F238E27FC236}">
                <a16:creationId xmlns:a16="http://schemas.microsoft.com/office/drawing/2014/main" id="{BCA0298B-EAE7-9246-97BE-403BFA16E4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84462" y="3843079"/>
            <a:ext cx="1682868" cy="1051200"/>
          </a:xfrm>
        </p:spPr>
        <p:txBody>
          <a:bodyPr bIns="72000" anchor="ctr" anchorCtr="0"/>
          <a:lstStyle>
            <a:lvl1pPr indent="0" algn="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 indent="0" algn="r">
              <a:lnSpc>
                <a:spcPts val="1600"/>
              </a:lnSpc>
              <a:defRPr sz="1200" b="0"/>
            </a:lvl2pPr>
            <a:lvl3pPr indent="0" algn="r">
              <a:lnSpc>
                <a:spcPts val="1600"/>
              </a:lnSpc>
              <a:buFontTx/>
              <a:buNone/>
              <a:defRPr sz="1200" b="0"/>
            </a:lvl3pPr>
            <a:lvl4pPr indent="0" algn="r">
              <a:lnSpc>
                <a:spcPts val="1600"/>
              </a:lnSpc>
              <a:defRPr sz="1200" b="0" i="0"/>
            </a:lvl4pPr>
            <a:lvl5pPr indent="0" algn="r">
              <a:lnSpc>
                <a:spcPts val="1600"/>
              </a:lnSpc>
              <a:defRPr sz="1200" b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2" name="Textplatzhalter 39">
            <a:extLst>
              <a:ext uri="{FF2B5EF4-FFF2-40B4-BE49-F238E27FC236}">
                <a16:creationId xmlns:a16="http://schemas.microsoft.com/office/drawing/2014/main" id="{D2276B55-E809-D11C-CF82-903145D951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84462" y="5095130"/>
            <a:ext cx="1682868" cy="1051973"/>
          </a:xfrm>
        </p:spPr>
        <p:txBody>
          <a:bodyPr bIns="72000" anchor="ctr" anchorCtr="0"/>
          <a:lstStyle>
            <a:lvl1pPr indent="0" algn="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 indent="0" algn="r">
              <a:lnSpc>
                <a:spcPts val="1600"/>
              </a:lnSpc>
              <a:defRPr sz="1200" b="0"/>
            </a:lvl2pPr>
            <a:lvl3pPr indent="0" algn="r">
              <a:lnSpc>
                <a:spcPts val="1600"/>
              </a:lnSpc>
              <a:buFontTx/>
              <a:buNone/>
              <a:defRPr sz="1200" b="0"/>
            </a:lvl3pPr>
            <a:lvl4pPr indent="0" algn="r">
              <a:lnSpc>
                <a:spcPts val="1600"/>
              </a:lnSpc>
              <a:defRPr sz="1200" b="0" i="0"/>
            </a:lvl4pPr>
            <a:lvl5pPr indent="0" algn="r">
              <a:lnSpc>
                <a:spcPts val="1600"/>
              </a:lnSpc>
              <a:defRPr sz="1200" b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9441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A20E3-F3BE-7B4B-85DC-462792B94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Mastertitelformat bearbeiten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53FAD-8E37-F64B-B257-ED80C521A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BAD48F-E182-3E51-70A3-0B4810CC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F6233-D203-9A42-ABB2-AB4AC3243438}" type="datetime1">
              <a:t>23.10.25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05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A20E3-F3BE-7B4B-85DC-462792B94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Mastertitelformat bearbeiten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53FAD-8E37-F64B-B257-ED80C521A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718475"/>
            <a:ext cx="5554800" cy="4418799"/>
          </a:xfrm>
        </p:spPr>
        <p:txBody>
          <a:bodyPr/>
          <a:lstStyle/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BAD48F-E182-3E51-70A3-0B4810CC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63C0-A098-6941-BB97-20109B42E430}" type="datetime1">
              <a:t>23.10.25</a:t>
            </a:fld>
            <a:endParaRPr lang="en-US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3556E55E-CD48-2FF5-B910-CDEECC3858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2800" y="1782000"/>
            <a:ext cx="5554800" cy="396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C64ABD8-EE5E-4103-606B-0DF4DEC535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3949" y="5814682"/>
            <a:ext cx="5554663" cy="322593"/>
          </a:xfrm>
        </p:spPr>
        <p:txBody>
          <a:bodyPr/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000" b="0"/>
            </a:lvl1pPr>
            <a:lvl2pPr>
              <a:lnSpc>
                <a:spcPts val="1400"/>
              </a:lnSpc>
              <a:buFontTx/>
              <a:buNone/>
              <a:defRPr sz="1000" b="0"/>
            </a:lvl2pPr>
            <a:lvl3pPr marL="0" indent="0">
              <a:lnSpc>
                <a:spcPts val="1400"/>
              </a:lnSpc>
              <a:buFontTx/>
              <a:buNone/>
              <a:defRPr sz="1000" b="0"/>
            </a:lvl3pPr>
            <a:lvl4pPr>
              <a:lnSpc>
                <a:spcPts val="1400"/>
              </a:lnSpc>
              <a:buFontTx/>
              <a:buNone/>
              <a:defRPr sz="1000" b="0" i="0"/>
            </a:lvl4pPr>
            <a:lvl5pPr marL="0" indent="0">
              <a:lnSpc>
                <a:spcPts val="1400"/>
              </a:lnSpc>
              <a:buFontTx/>
              <a:buNone/>
              <a:defRPr sz="1000" b="0"/>
            </a:lvl5pPr>
          </a:lstStyle>
          <a:p>
            <a:pPr lvl="0"/>
            <a:r>
              <a:rPr lang="de-DE" noProof="0" dirty="0" err="1"/>
              <a:t>Mastertextformat bearbeiten</a:t>
            </a:r>
          </a:p>
          <a:p>
            <a:pPr lvl="1"/>
            <a:r>
              <a:rPr lang="de-DE" noProof="0" dirty="0" err="1"/>
              <a:t>Zweite Ebene</a:t>
            </a:r>
          </a:p>
          <a:p>
            <a:pPr lvl="2"/>
            <a:r>
              <a:rPr lang="de-DE" noProof="0" dirty="0" err="1"/>
              <a:t>Dritte Ebene</a:t>
            </a:r>
          </a:p>
          <a:p>
            <a:pPr lvl="3"/>
            <a:r>
              <a:rPr lang="de-DE" noProof="0" dirty="0" err="1"/>
              <a:t>Vierte Ebene</a:t>
            </a:r>
          </a:p>
          <a:p>
            <a:pPr lvl="4"/>
            <a:r>
              <a:rPr lang="de-DE" noProof="0" dirty="0" err="1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346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fik 7">
            <a:extLst>
              <a:ext uri="{FF2B5EF4-FFF2-40B4-BE49-F238E27FC236}">
                <a16:creationId xmlns:a16="http://schemas.microsoft.com/office/drawing/2014/main" id="{8284F4C7-00C9-854B-8270-B26EA4FD4004}"/>
              </a:ext>
            </a:extLst>
          </p:cNvPr>
          <p:cNvSpPr/>
          <p:nvPr userDrawn="1"/>
        </p:nvSpPr>
        <p:spPr>
          <a:xfrm>
            <a:off x="11503559" y="6350924"/>
            <a:ext cx="255054" cy="504000"/>
          </a:xfrm>
          <a:custGeom>
            <a:avLst/>
            <a:gdLst>
              <a:gd name="connsiteX0" fmla="*/ 252252 w 252252"/>
              <a:gd name="connsiteY0" fmla="*/ 0 h 500849"/>
              <a:gd name="connsiteX1" fmla="*/ 0 w 252252"/>
              <a:gd name="connsiteY1" fmla="*/ 102690 h 500849"/>
              <a:gd name="connsiteX2" fmla="*/ 0 w 252252"/>
              <a:gd name="connsiteY2" fmla="*/ 500849 h 500849"/>
              <a:gd name="connsiteX3" fmla="*/ 252252 w 252252"/>
              <a:gd name="connsiteY3" fmla="*/ 500093 h 500849"/>
              <a:gd name="connsiteX4" fmla="*/ 252252 w 252252"/>
              <a:gd name="connsiteY4" fmla="*/ 0 h 50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252" h="500849">
                <a:moveTo>
                  <a:pt x="252252" y="0"/>
                </a:moveTo>
                <a:lnTo>
                  <a:pt x="0" y="102690"/>
                </a:lnTo>
                <a:lnTo>
                  <a:pt x="0" y="500849"/>
                </a:lnTo>
                <a:lnTo>
                  <a:pt x="252252" y="500093"/>
                </a:lnTo>
                <a:lnTo>
                  <a:pt x="252252" y="0"/>
                </a:lnTo>
                <a:close/>
              </a:path>
            </a:pathLst>
          </a:custGeom>
          <a:solidFill>
            <a:srgbClr val="85CBD2"/>
          </a:solidFill>
          <a:ln w="12383" cap="flat">
            <a:noFill/>
            <a:prstDash val="solid"/>
            <a:miter/>
          </a:ln>
        </p:spPr>
        <p:txBody>
          <a:bodyPr wrap="none" lIns="0" tIns="0" rIns="0" bIns="144000" rtlCol="0" anchor="ctr"/>
          <a:lstStyle/>
          <a:p>
            <a:pPr algn="ctr"/>
            <a:endParaRPr lang="de-DE" sz="800" b="1" dirty="0">
              <a:solidFill>
                <a:schemeClr val="bg1"/>
              </a:solidFill>
            </a:endParaRPr>
          </a:p>
        </p:txBody>
      </p:sp>
      <p:sp>
        <p:nvSpPr>
          <p:cNvPr id="9" name="Grafik 7">
            <a:extLst>
              <a:ext uri="{FF2B5EF4-FFF2-40B4-BE49-F238E27FC236}">
                <a16:creationId xmlns:a16="http://schemas.microsoft.com/office/drawing/2014/main" id="{757BC944-33C2-D5E3-6B46-C107D2A19504}"/>
              </a:ext>
            </a:extLst>
          </p:cNvPr>
          <p:cNvSpPr/>
          <p:nvPr/>
        </p:nvSpPr>
        <p:spPr>
          <a:xfrm>
            <a:off x="11503558" y="6354000"/>
            <a:ext cx="255054" cy="284924"/>
          </a:xfrm>
          <a:prstGeom prst="rect">
            <a:avLst/>
          </a:prstGeom>
          <a:noFill/>
          <a:ln w="12383" cap="flat">
            <a:noFill/>
            <a:prstDash val="solid"/>
            <a:miter/>
          </a:ln>
        </p:spPr>
        <p:txBody>
          <a:bodyPr wrap="none" lIns="0" tIns="90000" rIns="0" bIns="0" rtlCol="0" anchor="ctr"/>
          <a:lstStyle/>
          <a:p>
            <a:pPr algn="ctr"/>
            <a:fld id="{E278D941-965B-D148-9472-898697A76D87}" type="slidenum">
              <a:rPr lang="en-US" sz="800" b="1" smtClean="0">
                <a:solidFill>
                  <a:schemeClr val="bg1"/>
                </a:solidFill>
              </a:rPr>
              <a:pPr algn="ctr"/>
              <a:t>‹#›</a:t>
            </a:fld>
            <a:endParaRPr lang="de-DE" sz="800" b="1" dirty="0">
              <a:solidFill>
                <a:schemeClr val="bg1"/>
              </a:solidFill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6AA692-9ADA-FE4C-9099-2AF204EC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363522"/>
            <a:ext cx="11326613" cy="8481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DD18A2-19A8-E342-8BE5-EB1D01AA8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999" y="1718475"/>
            <a:ext cx="11326614" cy="4418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DA711C-4D7E-5449-B093-EA8596917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5305" y="6350924"/>
            <a:ext cx="1620000" cy="288000"/>
          </a:xfrm>
          <a:prstGeom prst="rect">
            <a:avLst/>
          </a:prstGeom>
        </p:spPr>
        <p:txBody>
          <a:bodyPr vert="horz" wrap="none" lIns="0" tIns="9000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53D8BE5B-D522-D24B-848D-AB48DB31BD02}" type="datetime1">
              <a:t>23.10.25</a:t>
            </a:fld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C8F6520-7D0E-A320-DA75-EA25C98A13A2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-1" y="6285519"/>
            <a:ext cx="1692000" cy="5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0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87" r:id="rId4"/>
    <p:sldLayoutId id="2147483688" r:id="rId5"/>
    <p:sldLayoutId id="2147483689" r:id="rId6"/>
    <p:sldLayoutId id="2147483690" r:id="rId7"/>
    <p:sldLayoutId id="2147483678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4" r:id="rId20"/>
    <p:sldLayoutId id="2147483705" r:id="rId21"/>
    <p:sldLayoutId id="2147483706" r:id="rId22"/>
    <p:sldLayoutId id="2147483707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800"/>
        </a:lnSpc>
        <a:spcBef>
          <a:spcPts val="1000"/>
        </a:spcBef>
        <a:spcAft>
          <a:spcPts val="2300"/>
        </a:spcAft>
        <a:buFontTx/>
        <a:buNone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288000" rtl="0" eaLnBrk="1" latinLnBrk="0" hangingPunct="1">
        <a:lnSpc>
          <a:spcPts val="2300"/>
        </a:lnSpc>
        <a:spcBef>
          <a:spcPts val="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88000" indent="-288000" algn="l" defTabSz="288000" rtl="0" eaLnBrk="1" latinLnBrk="0" hangingPunct="1">
        <a:lnSpc>
          <a:spcPts val="27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288000" algn="l" defTabSz="288000" rtl="0" eaLnBrk="1" latinLnBrk="0" hangingPunct="1">
        <a:lnSpc>
          <a:spcPts val="2300"/>
        </a:lnSpc>
        <a:spcBef>
          <a:spcPts val="0"/>
        </a:spcBef>
        <a:spcAft>
          <a:spcPts val="500"/>
        </a:spcAft>
        <a:buFont typeface="+mj-lt"/>
        <a:buAutoNum type="arabicPeriod"/>
        <a:defRPr sz="180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576000" indent="-288000" algn="l" defTabSz="288000" rtl="0" eaLnBrk="1" latinLnBrk="0" hangingPunct="1">
        <a:lnSpc>
          <a:spcPts val="2300"/>
        </a:lnSpc>
        <a:spcBef>
          <a:spcPts val="0"/>
        </a:spcBef>
        <a:spcAft>
          <a:spcPts val="500"/>
        </a:spcAft>
        <a:buFont typeface="+mj-lt"/>
        <a:buAutoNum type="alphaLcPeriod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2" userDrawn="1">
          <p15:clr>
            <a:srgbClr val="F26B43"/>
          </p15:clr>
        </p15:guide>
        <p15:guide id="2" pos="272" userDrawn="1">
          <p15:clr>
            <a:srgbClr val="F26B43"/>
          </p15:clr>
        </p15:guide>
        <p15:guide id="3" pos="3908" userDrawn="1">
          <p15:clr>
            <a:srgbClr val="F26B43"/>
          </p15:clr>
        </p15:guide>
        <p15:guide id="4" pos="7407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orient="horz" pos="4001" userDrawn="1">
          <p15:clr>
            <a:srgbClr val="F26B43"/>
          </p15:clr>
        </p15:guide>
        <p15:guide id="7" orient="horz" pos="4182" userDrawn="1">
          <p15:clr>
            <a:srgbClr val="F26B43"/>
          </p15:clr>
        </p15:guide>
        <p15:guide id="8" orient="horz" pos="3866" userDrawn="1">
          <p15:clr>
            <a:srgbClr val="F26B43"/>
          </p15:clr>
        </p15:guide>
        <p15:guide id="9" orient="horz" pos="1123" userDrawn="1">
          <p15:clr>
            <a:srgbClr val="F26B43"/>
          </p15:clr>
        </p15:guide>
        <p15:guide id="10" pos="3840" userDrawn="1">
          <p15:clr>
            <a:srgbClr val="F26B43"/>
          </p15:clr>
        </p15:guide>
        <p15:guide id="11" pos="3772" userDrawn="1">
          <p15:clr>
            <a:srgbClr val="F26B43"/>
          </p15:clr>
        </p15:guide>
        <p15:guide id="12" orient="horz" pos="3615" userDrawn="1">
          <p15:clr>
            <a:srgbClr val="F26B43"/>
          </p15:clr>
        </p15:guide>
        <p15:guide id="13" pos="741" userDrawn="1">
          <p15:clr>
            <a:srgbClr val="F26B43"/>
          </p15:clr>
        </p15:guide>
        <p15:guide id="14" pos="8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giraffe-wild-animal-stains-2482874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frican-bush-elephant-elephant-463282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15DB6BB1-32BA-991E-B4E5-000570B6F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6486" y="2135975"/>
            <a:ext cx="6749772" cy="1800000"/>
          </a:xfrm>
        </p:spPr>
        <p:txBody>
          <a:bodyPr/>
          <a:lstStyle/>
          <a:p>
            <a:r>
              <a:rPr lang="en-US" sz="4000" dirty="0"/>
              <a:t>Longer title that stretches over two rows</a:t>
            </a:r>
          </a:p>
        </p:txBody>
      </p:sp>
      <p:sp>
        <p:nvSpPr>
          <p:cNvPr id="12" name="Untertitel 11">
            <a:extLst>
              <a:ext uri="{FF2B5EF4-FFF2-40B4-BE49-F238E27FC236}">
                <a16:creationId xmlns:a16="http://schemas.microsoft.com/office/drawing/2014/main" id="{0E1771A4-9C32-9CDA-13F9-BE8F3AC5A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6486" y="4040750"/>
            <a:ext cx="5554800" cy="1655762"/>
          </a:xfrm>
        </p:spPr>
        <p:txBody>
          <a:bodyPr/>
          <a:lstStyle/>
          <a:p>
            <a:pPr marL="0" lvl="1" algn="l"/>
            <a:r>
              <a:rPr lang="en-US" sz="1800" dirty="0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96719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B4EF5-21A1-9FA4-340B-0A595598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1539C-C398-88AD-E1CB-4D78247D34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DE" dirty="0"/>
              <a:t>Highlight #1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C5411-A9BD-A316-61E5-5FA2FF3B3E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Highlight #2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628FF0-6881-CD0D-3949-013B198EBE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dirty="0"/>
              <a:t>Highlight #3</a:t>
            </a:r>
          </a:p>
        </p:txBody>
      </p:sp>
    </p:spTree>
    <p:extLst>
      <p:ext uri="{BB962C8B-B14F-4D97-AF65-F5344CB8AC3E}">
        <p14:creationId xmlns:p14="http://schemas.microsoft.com/office/powerpoint/2010/main" val="38340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33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3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DE57B-770E-6B5A-7334-6128D4199B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Another Section Title or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B13E3-7C70-EBA9-D498-BF1E4A4803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9595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AE62CE-3CC5-9236-7E9D-167FB47CFF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Strong-colored Section Title or Statement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C4E40B-6C20-8D1E-050D-5F4D7FFF48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276799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AB9899-2C3E-76BB-75D4-5E3883F34B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Statement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12DFB6-9F1D-2B57-E37D-CE608CCB3D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Substatement (optional)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43379ED-215F-8023-D775-2808C4C76DCB}"/>
              </a:ext>
            </a:extLst>
          </p:cNvPr>
          <p:cNvSpPr>
            <a:spLocks noGrp="1"/>
          </p:cNvSpPr>
          <p:nvPr>
            <p:ph type="pic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C062FD4-0E8B-986C-1E81-4B0B940C924D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305C5D-8960-BC94-EDA0-9CF515ED893A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24C635-491A-EEE5-6F9F-2923AEEDD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BA9F70-BC72-2B8B-EC5A-D666EFFB23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ABC784-D0EE-33DF-247F-ADFA0FF9EE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25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7B364DD-347C-4D2B-51D9-BB0692C40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Slide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DA87CF1-017A-6046-DDD1-80C73AF536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DE" dirty="0"/>
              <a:t>Highlight #1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DB53EF-A79A-AC8A-2C9A-9D1F362119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Highlight #2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D793CF4-EA60-343A-E6DA-7773F29007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dirty="0"/>
              <a:t>Highlight #3</a:t>
            </a:r>
          </a:p>
        </p:txBody>
      </p:sp>
    </p:spTree>
    <p:extLst>
      <p:ext uri="{BB962C8B-B14F-4D97-AF65-F5344CB8AC3E}">
        <p14:creationId xmlns:p14="http://schemas.microsoft.com/office/powerpoint/2010/main" val="221352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5DE7D-EBA0-89FF-5BA6-3C74DF7CE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Alternative Thank You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5AA78-DFCA-C1C8-B816-F7B9555EDF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12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1FCCD3-0576-5F99-BAF7-4E5F0C4CCB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C28DD4-0087-FC51-23DC-BEA926B0CE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Tübingen AI Center</a:t>
            </a:r>
          </a:p>
          <a:p>
            <a:pPr lvl="1"/>
            <a:r>
              <a:rPr lang="en-US" dirty="0"/>
              <a:t>First Last Name· </a:t>
            </a:r>
            <a:r>
              <a:rPr lang="en-US" dirty="0" err="1"/>
              <a:t>first.last@tuebingen.ai</a:t>
            </a:r>
            <a:endParaRPr lang="en-US" dirty="0"/>
          </a:p>
          <a:p>
            <a:pPr lvl="1"/>
            <a:r>
              <a:rPr lang="en-US" dirty="0"/>
              <a:t>tuebingen.ai · info@tuebingen.ai</a:t>
            </a:r>
          </a:p>
        </p:txBody>
      </p:sp>
    </p:spTree>
    <p:extLst>
      <p:ext uri="{BB962C8B-B14F-4D97-AF65-F5344CB8AC3E}">
        <p14:creationId xmlns:p14="http://schemas.microsoft.com/office/powerpoint/2010/main" val="238099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9CC86-A672-1741-2DDA-1693263FE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2F2E6-625D-F783-151A-E9D2C131B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Main text. Can be a mixture of text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ullet point #1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Bullet point #2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Bullet point #3</a:t>
            </a:r>
          </a:p>
        </p:txBody>
      </p:sp>
    </p:spTree>
    <p:extLst>
      <p:ext uri="{BB962C8B-B14F-4D97-AF65-F5344CB8AC3E}">
        <p14:creationId xmlns:p14="http://schemas.microsoft.com/office/powerpoint/2010/main" val="25312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043812-912E-C2EE-A44F-DAE47AC5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Slide title for slide with graphic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4CB3E4-378F-3305-DB48-A6E043B8F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Main text. Can be a mixture of text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ullet point #1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Bullet point #2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Bullet point #3</a:t>
            </a:r>
          </a:p>
        </p:txBody>
      </p:sp>
      <p:pic>
        <p:nvPicPr>
          <p:cNvPr id="9" name="Picture Placeholder 8" descr="A giraffe eating leaves&#10;&#10;AI-generated content may be incorrect.">
            <a:extLst>
              <a:ext uri="{FF2B5EF4-FFF2-40B4-BE49-F238E27FC236}">
                <a16:creationId xmlns:a16="http://schemas.microsoft.com/office/drawing/2014/main" id="{20D65E3F-E1B5-D893-9E4D-F356D605B2E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381" r="3381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8C82B1-D5DB-860E-EC78-6660A0257F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The griaffe is just an example. Replace the image with your content and adapt the caption with a suitable description</a:t>
            </a:r>
          </a:p>
        </p:txBody>
      </p:sp>
    </p:spTree>
    <p:extLst>
      <p:ext uri="{BB962C8B-B14F-4D97-AF65-F5344CB8AC3E}">
        <p14:creationId xmlns:p14="http://schemas.microsoft.com/office/powerpoint/2010/main" val="336522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44A73D-FC7E-6FC2-406A-0B929363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Slide title for slide with graphic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BC2243-3336-7A2C-64CE-94126EC76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Main text. Can be a mixture of text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ullet point #1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Bullet point #2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Bullet point #3</a:t>
            </a:r>
          </a:p>
          <a:p>
            <a:endParaRPr lang="en-DE" dirty="0"/>
          </a:p>
        </p:txBody>
      </p:sp>
      <p:pic>
        <p:nvPicPr>
          <p:cNvPr id="13" name="Picture Placeholder 12" descr="A couple of elephants near a pond&#10;&#10;AI-generated content may be incorrect.">
            <a:extLst>
              <a:ext uri="{FF2B5EF4-FFF2-40B4-BE49-F238E27FC236}">
                <a16:creationId xmlns:a16="http://schemas.microsoft.com/office/drawing/2014/main" id="{B173C8F3-57CA-5DB1-22C6-FF6FD63053A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234" r="3234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90DEEF-FFFF-9F05-7E95-6D08EE96E2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This graphic is just an example. Replace the image with your content and adapt the caption with a suitable description</a:t>
            </a:r>
          </a:p>
          <a:p>
            <a:endParaRPr lang="en-DE" dirty="0"/>
          </a:p>
        </p:txBody>
      </p:sp>
      <p:pic>
        <p:nvPicPr>
          <p:cNvPr id="19" name="Picture Placeholder 18" descr="Mother kissing baby girl">
            <a:extLst>
              <a:ext uri="{FF2B5EF4-FFF2-40B4-BE49-F238E27FC236}">
                <a16:creationId xmlns:a16="http://schemas.microsoft.com/office/drawing/2014/main" id="{F4C46C2F-D5F2-9195-8265-623ADA2C773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/>
          <a:srcRect l="16670" r="16670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162589-6011-9A7C-CC2E-C0DBC42BC2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DE" dirty="0"/>
              <a:t>e.g. author name</a:t>
            </a:r>
          </a:p>
        </p:txBody>
      </p:sp>
    </p:spTree>
    <p:extLst>
      <p:ext uri="{BB962C8B-B14F-4D97-AF65-F5344CB8AC3E}">
        <p14:creationId xmlns:p14="http://schemas.microsoft.com/office/powerpoint/2010/main" val="89553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3D5AEF-A419-4EF4-245C-7074959C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Slide with large wide image or graphic</a:t>
            </a:r>
          </a:p>
        </p:txBody>
      </p:sp>
      <p:pic>
        <p:nvPicPr>
          <p:cNvPr id="12" name="Picture Placeholder 11" descr="People doing teamwork illustration">
            <a:extLst>
              <a:ext uri="{FF2B5EF4-FFF2-40B4-BE49-F238E27FC236}">
                <a16:creationId xmlns:a16="http://schemas.microsoft.com/office/drawing/2014/main" id="{5355A4F4-C357-CD36-5111-8EF78996A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8956" b="18956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F4FA93E-2526-6B43-D1B3-9978D4C26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This graphic is just an example. Replace the image with your content and adapt the caption with a suitable description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3073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rangipani flower">
            <a:extLst>
              <a:ext uri="{FF2B5EF4-FFF2-40B4-BE49-F238E27FC236}">
                <a16:creationId xmlns:a16="http://schemas.microsoft.com/office/drawing/2014/main" id="{EFAF7716-6D5B-901B-57E4-F3C7F7AADC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4825" b="14825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4440A-A84B-456C-3DA8-2A27363D4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This graphic is just an example. Replace the image with your content and adapt the caption with a suitable description. No title on slide.</a:t>
            </a:r>
          </a:p>
        </p:txBody>
      </p:sp>
    </p:spTree>
    <p:extLst>
      <p:ext uri="{BB962C8B-B14F-4D97-AF65-F5344CB8AC3E}">
        <p14:creationId xmlns:p14="http://schemas.microsoft.com/office/powerpoint/2010/main" val="16957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659AC1-C9B1-D0FB-47FF-5AEF9F14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Slide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31B7FF-81DC-9089-658E-69F8134AD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Main text. Can be a mixture of text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ullet point #1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Bullet point #2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Bullet point #3</a:t>
            </a:r>
          </a:p>
          <a:p>
            <a:endParaRPr lang="en-DE" dirty="0"/>
          </a:p>
          <a:p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F2532F-E75E-25E2-9AAD-A8CD631192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DE" dirty="0"/>
              <a:t>Highlight</a:t>
            </a:r>
          </a:p>
        </p:txBody>
      </p:sp>
    </p:spTree>
    <p:extLst>
      <p:ext uri="{BB962C8B-B14F-4D97-AF65-F5344CB8AC3E}">
        <p14:creationId xmlns:p14="http://schemas.microsoft.com/office/powerpoint/2010/main" val="375896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75ADB-9D7C-4D99-0228-3BD421D4D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Section Title or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67CEAD-21CE-20CD-D700-B348A0A46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47625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7D12-B35D-8585-D4CD-5976519D0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Bold Statement</a:t>
            </a:r>
          </a:p>
        </p:txBody>
      </p:sp>
    </p:spTree>
    <p:extLst>
      <p:ext uri="{BB962C8B-B14F-4D97-AF65-F5344CB8AC3E}">
        <p14:creationId xmlns:p14="http://schemas.microsoft.com/office/powerpoint/2010/main" val="31768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UEAI">
  <a:themeElements>
    <a:clrScheme name="Benutzerdefiniert 2">
      <a:dk1>
        <a:srgbClr val="383737"/>
      </a:dk1>
      <a:lt1>
        <a:srgbClr val="FFFFFF"/>
      </a:lt1>
      <a:dk2>
        <a:srgbClr val="000000"/>
      </a:dk2>
      <a:lt2>
        <a:srgbClr val="F6F6F6"/>
      </a:lt2>
      <a:accent1>
        <a:srgbClr val="1A3A5B"/>
      </a:accent1>
      <a:accent2>
        <a:srgbClr val="85CBD2"/>
      </a:accent2>
      <a:accent3>
        <a:srgbClr val="77DDCC"/>
      </a:accent3>
      <a:accent4>
        <a:srgbClr val="77DD9F"/>
      </a:accent4>
      <a:accent5>
        <a:srgbClr val="BAD548"/>
      </a:accent5>
      <a:accent6>
        <a:srgbClr val="FFDD00"/>
      </a:accent6>
      <a:hlink>
        <a:srgbClr val="EA4B2E"/>
      </a:hlink>
      <a:folHlink>
        <a:srgbClr val="38373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txDef>
      <a:spPr>
        <a:noFill/>
        <a:effectLst/>
      </a:spPr>
      <a:bodyPr wrap="square" lIns="0" tIns="0" rIns="0" bIns="0" rtlCol="0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UEAI_4.pptx" id="{5D733F31-2F60-F245-9038-57E2D46C8E10}" vid="{CA43F024-5B0E-6345-9C13-118392A3D94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TUEAI</Template>
  <TotalTime>30780</TotalTime>
  <Words>304</Words>
  <Application>Microsoft Macintosh PowerPoint</Application>
  <PresentationFormat>Widescreen</PresentationFormat>
  <Paragraphs>51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Arial</vt:lpstr>
      <vt:lpstr>TUEAI</vt:lpstr>
      <vt:lpstr>Longer title that stretches over two rows</vt:lpstr>
      <vt:lpstr>Slide title</vt:lpstr>
      <vt:lpstr>Slide title for slide with graphic</vt:lpstr>
      <vt:lpstr>Slide title for slide with graphic</vt:lpstr>
      <vt:lpstr>Slide with large wide image or graphic</vt:lpstr>
      <vt:lpstr>PowerPoint Presentation</vt:lpstr>
      <vt:lpstr>Slide title</vt:lpstr>
      <vt:lpstr>Section Title or Statement</vt:lpstr>
      <vt:lpstr>Bold Statement</vt:lpstr>
      <vt:lpstr>Slide title</vt:lpstr>
      <vt:lpstr>PowerPoint Presentation</vt:lpstr>
      <vt:lpstr>PowerPoint Presentation</vt:lpstr>
      <vt:lpstr>Another Section Title or Statement</vt:lpstr>
      <vt:lpstr>Strong-colored Section Title or Statement</vt:lpstr>
      <vt:lpstr>Statement</vt:lpstr>
      <vt:lpstr>Slide title</vt:lpstr>
      <vt:lpstr>Alternative Thank You slide</vt:lpstr>
      <vt:lpstr>Thanks.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a Second Line an Optional Line.</dc:title>
  <dc:subject>PowerPoint</dc:subject>
  <dc:creator>Claudia Brusdeylins</dc:creator>
  <cp:keywords>Uniersität Tübingen, Tübingen AI Center, Max-Planck-Insitut für intelligente Systeme</cp:keywords>
  <dc:description/>
  <cp:lastModifiedBy>Wieland Brendel</cp:lastModifiedBy>
  <cp:revision>37</cp:revision>
  <dcterms:created xsi:type="dcterms:W3CDTF">2023-05-23T11:14:17Z</dcterms:created>
  <dcterms:modified xsi:type="dcterms:W3CDTF">2025-10-23T05:33:20Z</dcterms:modified>
  <cp:category/>
</cp:coreProperties>
</file>